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3.xml" ContentType="application/vnd.openxmlformats-officedocument.theme+xml"/>
  <Override PartName="/ppt/slideLayouts/slideLayout50.xml" ContentType="application/vnd.openxmlformats-officedocument.presentationml.slideLayout+xml"/>
  <Override PartName="/ppt/theme/theme4.xml" ContentType="application/vnd.openxmlformats-officedocument.theme+xml"/>
  <Override PartName="/ppt/slideLayouts/slideLayout51.xml" ContentType="application/vnd.openxmlformats-officedocument.presentationml.slideLayout+xml"/>
  <Override PartName="/ppt/theme/theme5.xml" ContentType="application/vnd.openxmlformats-officedocument.theme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theme/theme6.xml" ContentType="application/vnd.openxmlformats-officedocument.theme+xml"/>
  <Override PartName="/ppt/slideLayouts/slideLayout74.xml" ContentType="application/vnd.openxmlformats-officedocument.presentationml.slideLayout+xml"/>
  <Override PartName="/ppt/theme/theme7.xml" ContentType="application/vnd.openxmlformats-officedocument.theme+xml"/>
  <Override PartName="/ppt/slideLayouts/slideLayout75.xml" ContentType="application/vnd.openxmlformats-officedocument.presentationml.slideLayout+xml"/>
  <Override PartName="/ppt/theme/theme8.xml" ContentType="application/vnd.openxmlformats-officedocument.theme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theme/theme9.xml" ContentType="application/vnd.openxmlformats-officedocument.theme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theme/theme10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92" r:id="rId2"/>
    <p:sldMasterId id="2147483694" r:id="rId3"/>
    <p:sldMasterId id="2147483712" r:id="rId4"/>
    <p:sldMasterId id="2147483714" r:id="rId5"/>
    <p:sldMasterId id="2147483716" r:id="rId6"/>
    <p:sldMasterId id="2147483743" r:id="rId7"/>
    <p:sldMasterId id="2147483745" r:id="rId8"/>
    <p:sldMasterId id="2147483747" r:id="rId9"/>
    <p:sldMasterId id="2147483776" r:id="rId10"/>
  </p:sldMasterIdLst>
  <p:sldIdLst>
    <p:sldId id="258" r:id="rId11"/>
    <p:sldId id="265" r:id="rId12"/>
    <p:sldId id="267" r:id="rId13"/>
    <p:sldId id="259" r:id="rId14"/>
    <p:sldId id="260" r:id="rId15"/>
    <p:sldId id="261" r:id="rId16"/>
    <p:sldId id="262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81" r:id="rId27"/>
    <p:sldId id="277" r:id="rId28"/>
    <p:sldId id="278" r:id="rId29"/>
    <p:sldId id="279" r:id="rId30"/>
    <p:sldId id="280" r:id="rId31"/>
    <p:sldId id="282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83" r:id="rId40"/>
    <p:sldId id="264" r:id="rId41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3.xml"/><Relationship Id="rId18" Type="http://schemas.openxmlformats.org/officeDocument/2006/relationships/slide" Target="slides/slide8.xml"/><Relationship Id="rId26" Type="http://schemas.openxmlformats.org/officeDocument/2006/relationships/slide" Target="slides/slide16.xml"/><Relationship Id="rId39" Type="http://schemas.openxmlformats.org/officeDocument/2006/relationships/slide" Target="slides/slide29.xml"/><Relationship Id="rId21" Type="http://schemas.openxmlformats.org/officeDocument/2006/relationships/slide" Target="slides/slide11.xml"/><Relationship Id="rId34" Type="http://schemas.openxmlformats.org/officeDocument/2006/relationships/slide" Target="slides/slide24.xml"/><Relationship Id="rId42" Type="http://schemas.openxmlformats.org/officeDocument/2006/relationships/presProps" Target="presProp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6.xml"/><Relationship Id="rId29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1.xml"/><Relationship Id="rId24" Type="http://schemas.openxmlformats.org/officeDocument/2006/relationships/slide" Target="slides/slide14.xml"/><Relationship Id="rId32" Type="http://schemas.openxmlformats.org/officeDocument/2006/relationships/slide" Target="slides/slide22.xml"/><Relationship Id="rId37" Type="http://schemas.openxmlformats.org/officeDocument/2006/relationships/slide" Target="slides/slide27.xml"/><Relationship Id="rId40" Type="http://schemas.openxmlformats.org/officeDocument/2006/relationships/slide" Target="slides/slide30.xml"/><Relationship Id="rId45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5.xml"/><Relationship Id="rId23" Type="http://schemas.openxmlformats.org/officeDocument/2006/relationships/slide" Target="slides/slide13.xml"/><Relationship Id="rId28" Type="http://schemas.openxmlformats.org/officeDocument/2006/relationships/slide" Target="slides/slide18.xml"/><Relationship Id="rId36" Type="http://schemas.openxmlformats.org/officeDocument/2006/relationships/slide" Target="slides/slide26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9.xml"/><Relationship Id="rId31" Type="http://schemas.openxmlformats.org/officeDocument/2006/relationships/slide" Target="slides/slide21.xml"/><Relationship Id="rId44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4.xml"/><Relationship Id="rId22" Type="http://schemas.openxmlformats.org/officeDocument/2006/relationships/slide" Target="slides/slide12.xml"/><Relationship Id="rId27" Type="http://schemas.openxmlformats.org/officeDocument/2006/relationships/slide" Target="slides/slide17.xml"/><Relationship Id="rId30" Type="http://schemas.openxmlformats.org/officeDocument/2006/relationships/slide" Target="slides/slide20.xml"/><Relationship Id="rId35" Type="http://schemas.openxmlformats.org/officeDocument/2006/relationships/slide" Target="slides/slide25.xml"/><Relationship Id="rId43" Type="http://schemas.openxmlformats.org/officeDocument/2006/relationships/viewProps" Target="viewProps.xml"/><Relationship Id="rId8" Type="http://schemas.openxmlformats.org/officeDocument/2006/relationships/slideMaster" Target="slideMasters/slideMaster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2.xml"/><Relationship Id="rId17" Type="http://schemas.openxmlformats.org/officeDocument/2006/relationships/slide" Target="slides/slide7.xml"/><Relationship Id="rId25" Type="http://schemas.openxmlformats.org/officeDocument/2006/relationships/slide" Target="slides/slide15.xml"/><Relationship Id="rId33" Type="http://schemas.openxmlformats.org/officeDocument/2006/relationships/slide" Target="slides/slide23.xml"/><Relationship Id="rId38" Type="http://schemas.openxmlformats.org/officeDocument/2006/relationships/slide" Target="slides/slide28.xml"/><Relationship Id="rId46" Type="http://schemas.microsoft.com/office/2016/11/relationships/changesInfo" Target="changesInfos/changesInfo1.xml"/><Relationship Id="rId20" Type="http://schemas.openxmlformats.org/officeDocument/2006/relationships/slide" Target="slides/slide10.xml"/><Relationship Id="rId41" Type="http://schemas.openxmlformats.org/officeDocument/2006/relationships/slide" Target="slides/slide3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ruong Nguyen" userId="6f8b8521ff97ee6c" providerId="LiveId" clId="{46DFC45D-D53C-45E8-BA53-9F58B3C0127C}"/>
    <pc:docChg chg="addSld delSld modSld sldOrd">
      <pc:chgData name="Truong Nguyen" userId="6f8b8521ff97ee6c" providerId="LiveId" clId="{46DFC45D-D53C-45E8-BA53-9F58B3C0127C}" dt="2021-09-07T02:18:45.496" v="21"/>
      <pc:docMkLst>
        <pc:docMk/>
      </pc:docMkLst>
      <pc:sldChg chg="ord">
        <pc:chgData name="Truong Nguyen" userId="6f8b8521ff97ee6c" providerId="LiveId" clId="{46DFC45D-D53C-45E8-BA53-9F58B3C0127C}" dt="2021-09-07T00:39:45.625" v="6"/>
        <pc:sldMkLst>
          <pc:docMk/>
          <pc:sldMk cId="3580678074" sldId="267"/>
        </pc:sldMkLst>
      </pc:sldChg>
      <pc:sldChg chg="del">
        <pc:chgData name="Truong Nguyen" userId="6f8b8521ff97ee6c" providerId="LiveId" clId="{46DFC45D-D53C-45E8-BA53-9F58B3C0127C}" dt="2021-09-07T00:39:26.908" v="0" actId="47"/>
        <pc:sldMkLst>
          <pc:docMk/>
          <pc:sldMk cId="3394147225" sldId="268"/>
        </pc:sldMkLst>
      </pc:sldChg>
      <pc:sldChg chg="add">
        <pc:chgData name="Truong Nguyen" userId="6f8b8521ff97ee6c" providerId="LiveId" clId="{46DFC45D-D53C-45E8-BA53-9F58B3C0127C}" dt="2021-09-07T00:40:32.665" v="7" actId="22"/>
        <pc:sldMkLst>
          <pc:docMk/>
          <pc:sldMk cId="3514611244" sldId="268"/>
        </pc:sldMkLst>
      </pc:sldChg>
      <pc:sldChg chg="del">
        <pc:chgData name="Truong Nguyen" userId="6f8b8521ff97ee6c" providerId="LiveId" clId="{46DFC45D-D53C-45E8-BA53-9F58B3C0127C}" dt="2021-09-07T00:39:29.112" v="1" actId="47"/>
        <pc:sldMkLst>
          <pc:docMk/>
          <pc:sldMk cId="2947525696" sldId="269"/>
        </pc:sldMkLst>
      </pc:sldChg>
      <pc:sldChg chg="add">
        <pc:chgData name="Truong Nguyen" userId="6f8b8521ff97ee6c" providerId="LiveId" clId="{46DFC45D-D53C-45E8-BA53-9F58B3C0127C}" dt="2021-09-07T00:40:51.084" v="8" actId="22"/>
        <pc:sldMkLst>
          <pc:docMk/>
          <pc:sldMk cId="3072131482" sldId="269"/>
        </pc:sldMkLst>
      </pc:sldChg>
      <pc:sldChg chg="add">
        <pc:chgData name="Truong Nguyen" userId="6f8b8521ff97ee6c" providerId="LiveId" clId="{46DFC45D-D53C-45E8-BA53-9F58B3C0127C}" dt="2021-09-07T00:40:59.143" v="9" actId="22"/>
        <pc:sldMkLst>
          <pc:docMk/>
          <pc:sldMk cId="1615907273" sldId="270"/>
        </pc:sldMkLst>
      </pc:sldChg>
      <pc:sldChg chg="del">
        <pc:chgData name="Truong Nguyen" userId="6f8b8521ff97ee6c" providerId="LiveId" clId="{46DFC45D-D53C-45E8-BA53-9F58B3C0127C}" dt="2021-09-07T00:39:30.685" v="2" actId="47"/>
        <pc:sldMkLst>
          <pc:docMk/>
          <pc:sldMk cId="2387308721" sldId="270"/>
        </pc:sldMkLst>
      </pc:sldChg>
      <pc:sldChg chg="add">
        <pc:chgData name="Truong Nguyen" userId="6f8b8521ff97ee6c" providerId="LiveId" clId="{46DFC45D-D53C-45E8-BA53-9F58B3C0127C}" dt="2021-09-07T00:41:06.109" v="10" actId="22"/>
        <pc:sldMkLst>
          <pc:docMk/>
          <pc:sldMk cId="483111287" sldId="271"/>
        </pc:sldMkLst>
      </pc:sldChg>
      <pc:sldChg chg="del">
        <pc:chgData name="Truong Nguyen" userId="6f8b8521ff97ee6c" providerId="LiveId" clId="{46DFC45D-D53C-45E8-BA53-9F58B3C0127C}" dt="2021-09-07T00:39:32.792" v="4" actId="47"/>
        <pc:sldMkLst>
          <pc:docMk/>
          <pc:sldMk cId="3835842692" sldId="271"/>
        </pc:sldMkLst>
      </pc:sldChg>
      <pc:sldChg chg="add">
        <pc:chgData name="Truong Nguyen" userId="6f8b8521ff97ee6c" providerId="LiveId" clId="{46DFC45D-D53C-45E8-BA53-9F58B3C0127C}" dt="2021-09-07T00:41:12.864" v="11" actId="22"/>
        <pc:sldMkLst>
          <pc:docMk/>
          <pc:sldMk cId="3377833862" sldId="272"/>
        </pc:sldMkLst>
      </pc:sldChg>
      <pc:sldChg chg="del">
        <pc:chgData name="Truong Nguyen" userId="6f8b8521ff97ee6c" providerId="LiveId" clId="{46DFC45D-D53C-45E8-BA53-9F58B3C0127C}" dt="2021-09-07T00:39:31.810" v="3" actId="47"/>
        <pc:sldMkLst>
          <pc:docMk/>
          <pc:sldMk cId="3396187220" sldId="272"/>
        </pc:sldMkLst>
      </pc:sldChg>
      <pc:sldChg chg="add">
        <pc:chgData name="Truong Nguyen" userId="6f8b8521ff97ee6c" providerId="LiveId" clId="{46DFC45D-D53C-45E8-BA53-9F58B3C0127C}" dt="2021-09-07T00:41:20.452" v="12" actId="22"/>
        <pc:sldMkLst>
          <pc:docMk/>
          <pc:sldMk cId="3394147225" sldId="273"/>
        </pc:sldMkLst>
      </pc:sldChg>
      <pc:sldChg chg="add">
        <pc:chgData name="Truong Nguyen" userId="6f8b8521ff97ee6c" providerId="LiveId" clId="{46DFC45D-D53C-45E8-BA53-9F58B3C0127C}" dt="2021-09-07T00:41:28.522" v="13" actId="22"/>
        <pc:sldMkLst>
          <pc:docMk/>
          <pc:sldMk cId="2947525696" sldId="274"/>
        </pc:sldMkLst>
      </pc:sldChg>
      <pc:sldChg chg="add">
        <pc:chgData name="Truong Nguyen" userId="6f8b8521ff97ee6c" providerId="LiveId" clId="{46DFC45D-D53C-45E8-BA53-9F58B3C0127C}" dt="2021-09-07T00:41:35.819" v="14" actId="22"/>
        <pc:sldMkLst>
          <pc:docMk/>
          <pc:sldMk cId="2387308721" sldId="275"/>
        </pc:sldMkLst>
      </pc:sldChg>
      <pc:sldChg chg="add">
        <pc:chgData name="Truong Nguyen" userId="6f8b8521ff97ee6c" providerId="LiveId" clId="{46DFC45D-D53C-45E8-BA53-9F58B3C0127C}" dt="2021-09-07T00:41:42.516" v="15" actId="22"/>
        <pc:sldMkLst>
          <pc:docMk/>
          <pc:sldMk cId="3396187220" sldId="276"/>
        </pc:sldMkLst>
      </pc:sldChg>
      <pc:sldChg chg="add">
        <pc:chgData name="Truong Nguyen" userId="6f8b8521ff97ee6c" providerId="LiveId" clId="{46DFC45D-D53C-45E8-BA53-9F58B3C0127C}" dt="2021-09-07T02:16:31.241" v="16" actId="22"/>
        <pc:sldMkLst>
          <pc:docMk/>
          <pc:sldMk cId="2633763581" sldId="277"/>
        </pc:sldMkLst>
      </pc:sldChg>
      <pc:sldChg chg="add">
        <pc:chgData name="Truong Nguyen" userId="6f8b8521ff97ee6c" providerId="LiveId" clId="{46DFC45D-D53C-45E8-BA53-9F58B3C0127C}" dt="2021-09-07T02:16:31.241" v="16" actId="22"/>
        <pc:sldMkLst>
          <pc:docMk/>
          <pc:sldMk cId="4177044885" sldId="278"/>
        </pc:sldMkLst>
      </pc:sldChg>
      <pc:sldChg chg="add">
        <pc:chgData name="Truong Nguyen" userId="6f8b8521ff97ee6c" providerId="LiveId" clId="{46DFC45D-D53C-45E8-BA53-9F58B3C0127C}" dt="2021-09-07T02:16:31.241" v="16" actId="22"/>
        <pc:sldMkLst>
          <pc:docMk/>
          <pc:sldMk cId="2950036437" sldId="279"/>
        </pc:sldMkLst>
      </pc:sldChg>
      <pc:sldChg chg="add">
        <pc:chgData name="Truong Nguyen" userId="6f8b8521ff97ee6c" providerId="LiveId" clId="{46DFC45D-D53C-45E8-BA53-9F58B3C0127C}" dt="2021-09-07T02:16:31.241" v="16" actId="22"/>
        <pc:sldMkLst>
          <pc:docMk/>
          <pc:sldMk cId="461722546" sldId="280"/>
        </pc:sldMkLst>
      </pc:sldChg>
      <pc:sldChg chg="add ord">
        <pc:chgData name="Truong Nguyen" userId="6f8b8521ff97ee6c" providerId="LiveId" clId="{46DFC45D-D53C-45E8-BA53-9F58B3C0127C}" dt="2021-09-07T02:18:27.402" v="19"/>
        <pc:sldMkLst>
          <pc:docMk/>
          <pc:sldMk cId="3835842692" sldId="281"/>
        </pc:sldMkLst>
      </pc:sldChg>
      <pc:sldChg chg="add">
        <pc:chgData name="Truong Nguyen" userId="6f8b8521ff97ee6c" providerId="LiveId" clId="{46DFC45D-D53C-45E8-BA53-9F58B3C0127C}" dt="2021-09-07T02:18:21.292" v="17" actId="22"/>
        <pc:sldMkLst>
          <pc:docMk/>
          <pc:sldMk cId="2036408826" sldId="282"/>
        </pc:sldMkLst>
      </pc:sldChg>
      <pc:sldChg chg="add ord">
        <pc:chgData name="Truong Nguyen" userId="6f8b8521ff97ee6c" providerId="LiveId" clId="{46DFC45D-D53C-45E8-BA53-9F58B3C0127C}" dt="2021-09-07T02:18:45.496" v="21"/>
        <pc:sldMkLst>
          <pc:docMk/>
          <pc:sldMk cId="83432673" sldId="283"/>
        </pc:sldMkLst>
      </pc:sldChg>
      <pc:sldChg chg="add">
        <pc:chgData name="Truong Nguyen" userId="6f8b8521ff97ee6c" providerId="LiveId" clId="{46DFC45D-D53C-45E8-BA53-9F58B3C0127C}" dt="2021-09-07T02:18:21.292" v="17" actId="22"/>
        <pc:sldMkLst>
          <pc:docMk/>
          <pc:sldMk cId="323268249" sldId="284"/>
        </pc:sldMkLst>
      </pc:sldChg>
      <pc:sldChg chg="add">
        <pc:chgData name="Truong Nguyen" userId="6f8b8521ff97ee6c" providerId="LiveId" clId="{46DFC45D-D53C-45E8-BA53-9F58B3C0127C}" dt="2021-09-07T02:18:21.292" v="17" actId="22"/>
        <pc:sldMkLst>
          <pc:docMk/>
          <pc:sldMk cId="2218747267" sldId="285"/>
        </pc:sldMkLst>
      </pc:sldChg>
      <pc:sldChg chg="add">
        <pc:chgData name="Truong Nguyen" userId="6f8b8521ff97ee6c" providerId="LiveId" clId="{46DFC45D-D53C-45E8-BA53-9F58B3C0127C}" dt="2021-09-07T02:18:21.292" v="17" actId="22"/>
        <pc:sldMkLst>
          <pc:docMk/>
          <pc:sldMk cId="1063611914" sldId="286"/>
        </pc:sldMkLst>
      </pc:sldChg>
      <pc:sldChg chg="add">
        <pc:chgData name="Truong Nguyen" userId="6f8b8521ff97ee6c" providerId="LiveId" clId="{46DFC45D-D53C-45E8-BA53-9F58B3C0127C}" dt="2021-09-07T02:18:21.292" v="17" actId="22"/>
        <pc:sldMkLst>
          <pc:docMk/>
          <pc:sldMk cId="1207250074" sldId="287"/>
        </pc:sldMkLst>
      </pc:sldChg>
      <pc:sldChg chg="add">
        <pc:chgData name="Truong Nguyen" userId="6f8b8521ff97ee6c" providerId="LiveId" clId="{46DFC45D-D53C-45E8-BA53-9F58B3C0127C}" dt="2021-09-07T02:18:21.292" v="17" actId="22"/>
        <pc:sldMkLst>
          <pc:docMk/>
          <pc:sldMk cId="1600687825" sldId="288"/>
        </pc:sldMkLst>
      </pc:sldChg>
      <pc:sldChg chg="add">
        <pc:chgData name="Truong Nguyen" userId="6f8b8521ff97ee6c" providerId="LiveId" clId="{46DFC45D-D53C-45E8-BA53-9F58B3C0127C}" dt="2021-09-07T02:18:21.292" v="17" actId="22"/>
        <pc:sldMkLst>
          <pc:docMk/>
          <pc:sldMk cId="2157238062" sldId="289"/>
        </pc:sldMkLst>
      </pc:sldChg>
      <pc:sldChg chg="add">
        <pc:chgData name="Truong Nguyen" userId="6f8b8521ff97ee6c" providerId="LiveId" clId="{46DFC45D-D53C-45E8-BA53-9F58B3C0127C}" dt="2021-09-07T02:18:21.292" v="17" actId="22"/>
        <pc:sldMkLst>
          <pc:docMk/>
          <pc:sldMk cId="1358608976" sldId="290"/>
        </pc:sldMkLst>
      </pc:sldChg>
      <pc:sldMasterChg chg="addSldLayout delSldLayout modSldLayout">
        <pc:chgData name="Truong Nguyen" userId="6f8b8521ff97ee6c" providerId="LiveId" clId="{46DFC45D-D53C-45E8-BA53-9F58B3C0127C}" dt="2021-09-07T00:41:42.516" v="15" actId="22"/>
        <pc:sldMasterMkLst>
          <pc:docMk/>
          <pc:sldMasterMk cId="152006055" sldId="2147483716"/>
        </pc:sldMasterMkLst>
        <pc:sldLayoutChg chg="del">
          <pc:chgData name="Truong Nguyen" userId="6f8b8521ff97ee6c" providerId="LiveId" clId="{46DFC45D-D53C-45E8-BA53-9F58B3C0127C}" dt="2021-09-07T00:39:30.685" v="2" actId="47"/>
          <pc:sldLayoutMkLst>
            <pc:docMk/>
            <pc:sldMasterMk cId="152006055" sldId="2147483716"/>
            <pc:sldLayoutMk cId="1359861178" sldId="2147483728"/>
          </pc:sldLayoutMkLst>
        </pc:sldLayoutChg>
        <pc:sldLayoutChg chg="del">
          <pc:chgData name="Truong Nguyen" userId="6f8b8521ff97ee6c" providerId="LiveId" clId="{46DFC45D-D53C-45E8-BA53-9F58B3C0127C}" dt="2021-09-07T00:39:29.112" v="1" actId="47"/>
          <pc:sldLayoutMkLst>
            <pc:docMk/>
            <pc:sldMasterMk cId="152006055" sldId="2147483716"/>
            <pc:sldLayoutMk cId="682955628" sldId="2147483730"/>
          </pc:sldLayoutMkLst>
        </pc:sldLayoutChg>
        <pc:sldLayoutChg chg="del">
          <pc:chgData name="Truong Nguyen" userId="6f8b8521ff97ee6c" providerId="LiveId" clId="{46DFC45D-D53C-45E8-BA53-9F58B3C0127C}" dt="2021-09-07T00:39:31.810" v="3" actId="47"/>
          <pc:sldLayoutMkLst>
            <pc:docMk/>
            <pc:sldMasterMk cId="152006055" sldId="2147483716"/>
            <pc:sldLayoutMk cId="1220077657" sldId="2147483737"/>
          </pc:sldLayoutMkLst>
        </pc:sldLayoutChg>
        <pc:sldLayoutChg chg="add mod">
          <pc:chgData name="Truong Nguyen" userId="6f8b8521ff97ee6c" providerId="LiveId" clId="{46DFC45D-D53C-45E8-BA53-9F58B3C0127C}" dt="2021-09-07T00:41:28.522" v="13" actId="22"/>
          <pc:sldLayoutMkLst>
            <pc:docMk/>
            <pc:sldMasterMk cId="152006055" sldId="2147483716"/>
            <pc:sldLayoutMk cId="2788166280" sldId="2147483741"/>
          </pc:sldLayoutMkLst>
        </pc:sldLayoutChg>
        <pc:sldLayoutChg chg="add mod">
          <pc:chgData name="Truong Nguyen" userId="6f8b8521ff97ee6c" providerId="LiveId" clId="{46DFC45D-D53C-45E8-BA53-9F58B3C0127C}" dt="2021-09-07T00:41:35.819" v="14" actId="22"/>
          <pc:sldLayoutMkLst>
            <pc:docMk/>
            <pc:sldMasterMk cId="152006055" sldId="2147483716"/>
            <pc:sldLayoutMk cId="2942954610" sldId="2147483742"/>
          </pc:sldLayoutMkLst>
        </pc:sldLayoutChg>
        <pc:sldLayoutChg chg="add mod replId">
          <pc:chgData name="Truong Nguyen" userId="6f8b8521ff97ee6c" providerId="LiveId" clId="{46DFC45D-D53C-45E8-BA53-9F58B3C0127C}" dt="2021-09-07T00:41:42.516" v="15" actId="22"/>
          <pc:sldLayoutMkLst>
            <pc:docMk/>
            <pc:sldMasterMk cId="152006055" sldId="2147483716"/>
            <pc:sldLayoutMk cId="2648957795" sldId="2147483801"/>
          </pc:sldLayoutMkLst>
        </pc:sldLayoutChg>
      </pc:sldMasterChg>
    </pc:docChg>
  </pc:docChgLst>
  <pc:docChgLst>
    <pc:chgData name="Truong Nguyen" userId="6f8b8521ff97ee6c" providerId="LiveId" clId="{9937D791-00C7-4C31-A88C-2D0C32096887}"/>
    <pc:docChg chg="undo custSel addSld delSld modSld">
      <pc:chgData name="Truong Nguyen" userId="6f8b8521ff97ee6c" providerId="LiveId" clId="{9937D791-00C7-4C31-A88C-2D0C32096887}" dt="2021-04-23T04:55:57.253" v="2459" actId="20577"/>
      <pc:docMkLst>
        <pc:docMk/>
      </pc:docMkLst>
      <pc:sldChg chg="modSp mod modTransition modAnim">
        <pc:chgData name="Truong Nguyen" userId="6f8b8521ff97ee6c" providerId="LiveId" clId="{9937D791-00C7-4C31-A88C-2D0C32096887}" dt="2021-04-20T04:33:35.258" v="2006"/>
        <pc:sldMkLst>
          <pc:docMk/>
          <pc:sldMk cId="4083501440" sldId="258"/>
        </pc:sldMkLst>
        <pc:spChg chg="mod">
          <ac:chgData name="Truong Nguyen" userId="6f8b8521ff97ee6c" providerId="LiveId" clId="{9937D791-00C7-4C31-A88C-2D0C32096887}" dt="2021-04-20T04:12:26.848" v="1755" actId="14100"/>
          <ac:spMkLst>
            <pc:docMk/>
            <pc:sldMk cId="4083501440" sldId="258"/>
            <ac:spMk id="5" creationId="{29917316-5D8F-4929-8B45-2A3B671C1D09}"/>
          </ac:spMkLst>
        </pc:spChg>
      </pc:sldChg>
      <pc:sldChg chg="addSp delSp modSp new mod modTransition modClrScheme modAnim chgLayout">
        <pc:chgData name="Truong Nguyen" userId="6f8b8521ff97ee6c" providerId="LiveId" clId="{9937D791-00C7-4C31-A88C-2D0C32096887}" dt="2021-04-23T04:55:57.253" v="2459" actId="20577"/>
        <pc:sldMkLst>
          <pc:docMk/>
          <pc:sldMk cId="842014559" sldId="259"/>
        </pc:sldMkLst>
        <pc:spChg chg="del mod ord">
          <ac:chgData name="Truong Nguyen" userId="6f8b8521ff97ee6c" providerId="LiveId" clId="{9937D791-00C7-4C31-A88C-2D0C32096887}" dt="2021-04-19T14:18:30.291" v="1" actId="700"/>
          <ac:spMkLst>
            <pc:docMk/>
            <pc:sldMk cId="842014559" sldId="259"/>
            <ac:spMk id="2" creationId="{D0E87367-28D0-4726-805A-8696D31FE5D3}"/>
          </ac:spMkLst>
        </pc:spChg>
        <pc:spChg chg="del">
          <ac:chgData name="Truong Nguyen" userId="6f8b8521ff97ee6c" providerId="LiveId" clId="{9937D791-00C7-4C31-A88C-2D0C32096887}" dt="2021-04-19T14:18:30.291" v="1" actId="700"/>
          <ac:spMkLst>
            <pc:docMk/>
            <pc:sldMk cId="842014559" sldId="259"/>
            <ac:spMk id="3" creationId="{A2E666F4-8A05-4961-A666-8E816231E435}"/>
          </ac:spMkLst>
        </pc:spChg>
        <pc:spChg chg="del">
          <ac:chgData name="Truong Nguyen" userId="6f8b8521ff97ee6c" providerId="LiveId" clId="{9937D791-00C7-4C31-A88C-2D0C32096887}" dt="2021-04-19T14:18:30.291" v="1" actId="700"/>
          <ac:spMkLst>
            <pc:docMk/>
            <pc:sldMk cId="842014559" sldId="259"/>
            <ac:spMk id="4" creationId="{21DDCCC2-8866-4D9D-9AE6-C98DA96688AC}"/>
          </ac:spMkLst>
        </pc:spChg>
        <pc:spChg chg="add mod ord">
          <ac:chgData name="Truong Nguyen" userId="6f8b8521ff97ee6c" providerId="LiveId" clId="{9937D791-00C7-4C31-A88C-2D0C32096887}" dt="2021-04-19T14:43:38.168" v="552" actId="1076"/>
          <ac:spMkLst>
            <pc:docMk/>
            <pc:sldMk cId="842014559" sldId="259"/>
            <ac:spMk id="5" creationId="{677AF5D6-924C-4580-B009-44CFC69473CE}"/>
          </ac:spMkLst>
        </pc:spChg>
        <pc:spChg chg="add mod">
          <ac:chgData name="Truong Nguyen" userId="6f8b8521ff97ee6c" providerId="LiveId" clId="{9937D791-00C7-4C31-A88C-2D0C32096887}" dt="2021-04-23T04:55:57.253" v="2459" actId="20577"/>
          <ac:spMkLst>
            <pc:docMk/>
            <pc:sldMk cId="842014559" sldId="259"/>
            <ac:spMk id="6" creationId="{9956881D-4F09-4EB1-BA9F-445C9AFDBDB5}"/>
          </ac:spMkLst>
        </pc:spChg>
        <pc:spChg chg="add del">
          <ac:chgData name="Truong Nguyen" userId="6f8b8521ff97ee6c" providerId="LiveId" clId="{9937D791-00C7-4C31-A88C-2D0C32096887}" dt="2021-04-19T14:37:21.953" v="437" actId="22"/>
          <ac:spMkLst>
            <pc:docMk/>
            <pc:sldMk cId="842014559" sldId="259"/>
            <ac:spMk id="10" creationId="{A3EE09FB-9774-43DA-B953-E8DD46664623}"/>
          </ac:spMkLst>
        </pc:spChg>
        <pc:spChg chg="add del mod">
          <ac:chgData name="Truong Nguyen" userId="6f8b8521ff97ee6c" providerId="LiveId" clId="{9937D791-00C7-4C31-A88C-2D0C32096887}" dt="2021-04-19T14:38:45.738" v="457"/>
          <ac:spMkLst>
            <pc:docMk/>
            <pc:sldMk cId="842014559" sldId="259"/>
            <ac:spMk id="12" creationId="{CC759E8E-1225-4906-9BE4-E1F7AF968B25}"/>
          </ac:spMkLst>
        </pc:spChg>
        <pc:picChg chg="add mod">
          <ac:chgData name="Truong Nguyen" userId="6f8b8521ff97ee6c" providerId="LiveId" clId="{9937D791-00C7-4C31-A88C-2D0C32096887}" dt="2021-04-20T04:11:03.705" v="1737" actId="1076"/>
          <ac:picMkLst>
            <pc:docMk/>
            <pc:sldMk cId="842014559" sldId="259"/>
            <ac:picMk id="8" creationId="{C7014F49-0F9B-49F7-B4BE-985ED4B2129A}"/>
          </ac:picMkLst>
        </pc:picChg>
        <pc:picChg chg="add mod">
          <ac:chgData name="Truong Nguyen" userId="6f8b8521ff97ee6c" providerId="LiveId" clId="{9937D791-00C7-4C31-A88C-2D0C32096887}" dt="2021-04-19T14:38:53.385" v="460" actId="1076"/>
          <ac:picMkLst>
            <pc:docMk/>
            <pc:sldMk cId="842014559" sldId="259"/>
            <ac:picMk id="11" creationId="{AF3D8A2A-0F2C-4807-92DC-E98F2321953E}"/>
          </ac:picMkLst>
        </pc:picChg>
        <pc:picChg chg="add mod">
          <ac:chgData name="Truong Nguyen" userId="6f8b8521ff97ee6c" providerId="LiveId" clId="{9937D791-00C7-4C31-A88C-2D0C32096887}" dt="2021-04-19T14:38:56.186" v="461" actId="1076"/>
          <ac:picMkLst>
            <pc:docMk/>
            <pc:sldMk cId="842014559" sldId="259"/>
            <ac:picMk id="13" creationId="{0A97BDB4-587E-4889-B871-947ECAF6C95E}"/>
          </ac:picMkLst>
        </pc:picChg>
      </pc:sldChg>
      <pc:sldChg chg="addSp delSp modSp new mod modTransition modClrScheme delAnim modAnim chgLayout">
        <pc:chgData name="Truong Nguyen" userId="6f8b8521ff97ee6c" providerId="LiveId" clId="{9937D791-00C7-4C31-A88C-2D0C32096887}" dt="2021-04-23T04:55:49.100" v="2449" actId="20577"/>
        <pc:sldMkLst>
          <pc:docMk/>
          <pc:sldMk cId="3468505727" sldId="260"/>
        </pc:sldMkLst>
        <pc:spChg chg="add mod">
          <ac:chgData name="Truong Nguyen" userId="6f8b8521ff97ee6c" providerId="LiveId" clId="{9937D791-00C7-4C31-A88C-2D0C32096887}" dt="2021-04-23T04:55:49.100" v="2449" actId="20577"/>
          <ac:spMkLst>
            <pc:docMk/>
            <pc:sldMk cId="3468505727" sldId="260"/>
            <ac:spMk id="2" creationId="{502A1DE4-0736-42B7-8EEC-7F88B6EBC69C}"/>
          </ac:spMkLst>
        </pc:spChg>
        <pc:spChg chg="del mod ord">
          <ac:chgData name="Truong Nguyen" userId="6f8b8521ff97ee6c" providerId="LiveId" clId="{9937D791-00C7-4C31-A88C-2D0C32096887}" dt="2021-04-19T14:40:44.958" v="463" actId="700"/>
          <ac:spMkLst>
            <pc:docMk/>
            <pc:sldMk cId="3468505727" sldId="260"/>
            <ac:spMk id="2" creationId="{615675A9-B74B-4399-A51B-9A2FAF6181BA}"/>
          </ac:spMkLst>
        </pc:spChg>
        <pc:spChg chg="add del mod ord">
          <ac:chgData name="Truong Nguyen" userId="6f8b8521ff97ee6c" providerId="LiveId" clId="{9937D791-00C7-4C31-A88C-2D0C32096887}" dt="2021-04-19T14:48:44.461" v="914" actId="478"/>
          <ac:spMkLst>
            <pc:docMk/>
            <pc:sldMk cId="3468505727" sldId="260"/>
            <ac:spMk id="3" creationId="{F33C8E6D-23DF-4F54-8937-77E2BC4284BD}"/>
          </ac:spMkLst>
        </pc:spChg>
        <pc:spChg chg="add del mod">
          <ac:chgData name="Truong Nguyen" userId="6f8b8521ff97ee6c" providerId="LiveId" clId="{9937D791-00C7-4C31-A88C-2D0C32096887}" dt="2021-04-20T04:19:40.266" v="1810" actId="478"/>
          <ac:spMkLst>
            <pc:docMk/>
            <pc:sldMk cId="3468505727" sldId="260"/>
            <ac:spMk id="4" creationId="{1B6F2622-CD7E-4346-ACAD-2515AB8FB601}"/>
          </ac:spMkLst>
        </pc:spChg>
        <pc:spChg chg="add del mod ord">
          <ac:chgData name="Truong Nguyen" userId="6f8b8521ff97ee6c" providerId="LiveId" clId="{9937D791-00C7-4C31-A88C-2D0C32096887}" dt="2021-04-19T14:48:45.832" v="915" actId="478"/>
          <ac:spMkLst>
            <pc:docMk/>
            <pc:sldMk cId="3468505727" sldId="260"/>
            <ac:spMk id="4" creationId="{3982FDF2-7EB8-4C43-9776-0784ADBF4F25}"/>
          </ac:spMkLst>
        </pc:spChg>
        <pc:spChg chg="add del mod ord">
          <ac:chgData name="Truong Nguyen" userId="6f8b8521ff97ee6c" providerId="LiveId" clId="{9937D791-00C7-4C31-A88C-2D0C32096887}" dt="2021-04-20T04:19:18.262" v="1805" actId="478"/>
          <ac:spMkLst>
            <pc:docMk/>
            <pc:sldMk cId="3468505727" sldId="260"/>
            <ac:spMk id="5" creationId="{CA93E107-28CC-4E16-99BB-7B3437A843E0}"/>
          </ac:spMkLst>
        </pc:spChg>
        <pc:spChg chg="add mod">
          <ac:chgData name="Truong Nguyen" userId="6f8b8521ff97ee6c" providerId="LiveId" clId="{9937D791-00C7-4C31-A88C-2D0C32096887}" dt="2021-04-20T04:23:28.668" v="1843" actId="403"/>
          <ac:spMkLst>
            <pc:docMk/>
            <pc:sldMk cId="3468505727" sldId="260"/>
            <ac:spMk id="6" creationId="{6CEF5E08-E4AA-43B0-AA98-01028107D558}"/>
          </ac:spMkLst>
        </pc:spChg>
        <pc:spChg chg="add mod">
          <ac:chgData name="Truong Nguyen" userId="6f8b8521ff97ee6c" providerId="LiveId" clId="{9937D791-00C7-4C31-A88C-2D0C32096887}" dt="2021-04-20T04:29:47.337" v="1917" actId="1076"/>
          <ac:spMkLst>
            <pc:docMk/>
            <pc:sldMk cId="3468505727" sldId="260"/>
            <ac:spMk id="8" creationId="{C9B04C4B-8D08-4A00-BBA8-394FC7A915B5}"/>
          </ac:spMkLst>
        </pc:spChg>
        <pc:spChg chg="add mod">
          <ac:chgData name="Truong Nguyen" userId="6f8b8521ff97ee6c" providerId="LiveId" clId="{9937D791-00C7-4C31-A88C-2D0C32096887}" dt="2021-04-20T04:29:43.942" v="1916" actId="1076"/>
          <ac:spMkLst>
            <pc:docMk/>
            <pc:sldMk cId="3468505727" sldId="260"/>
            <ac:spMk id="10" creationId="{44EAAED5-7A96-476B-B678-AA6F63781C2F}"/>
          </ac:spMkLst>
        </pc:spChg>
        <pc:picChg chg="add mod">
          <ac:chgData name="Truong Nguyen" userId="6f8b8521ff97ee6c" providerId="LiveId" clId="{9937D791-00C7-4C31-A88C-2D0C32096887}" dt="2021-04-19T14:59:28.781" v="928" actId="1076"/>
          <ac:picMkLst>
            <pc:docMk/>
            <pc:sldMk cId="3468505727" sldId="260"/>
            <ac:picMk id="7" creationId="{B00E330C-E971-4131-8624-11EF6C3E5793}"/>
          </ac:picMkLst>
        </pc:picChg>
        <pc:picChg chg="add mod">
          <ac:chgData name="Truong Nguyen" userId="6f8b8521ff97ee6c" providerId="LiveId" clId="{9937D791-00C7-4C31-A88C-2D0C32096887}" dt="2021-04-19T14:59:22.553" v="925" actId="1076"/>
          <ac:picMkLst>
            <pc:docMk/>
            <pc:sldMk cId="3468505727" sldId="260"/>
            <ac:picMk id="9" creationId="{7819829E-3E8E-4269-BCED-4282359B728E}"/>
          </ac:picMkLst>
        </pc:picChg>
      </pc:sldChg>
      <pc:sldChg chg="addSp delSp modSp new mod modTransition modClrScheme modAnim chgLayout">
        <pc:chgData name="Truong Nguyen" userId="6f8b8521ff97ee6c" providerId="LiveId" clId="{9937D791-00C7-4C31-A88C-2D0C32096887}" dt="2021-04-20T04:46:26.269" v="2097"/>
        <pc:sldMkLst>
          <pc:docMk/>
          <pc:sldMk cId="2194997993" sldId="261"/>
        </pc:sldMkLst>
        <pc:spChg chg="del mod ord">
          <ac:chgData name="Truong Nguyen" userId="6f8b8521ff97ee6c" providerId="LiveId" clId="{9937D791-00C7-4C31-A88C-2D0C32096887}" dt="2021-04-20T01:51:13.376" v="941" actId="700"/>
          <ac:spMkLst>
            <pc:docMk/>
            <pc:sldMk cId="2194997993" sldId="261"/>
            <ac:spMk id="2" creationId="{5F659276-4711-47CB-A753-D16139514094}"/>
          </ac:spMkLst>
        </pc:spChg>
        <pc:spChg chg="add mod">
          <ac:chgData name="Truong Nguyen" userId="6f8b8521ff97ee6c" providerId="LiveId" clId="{9937D791-00C7-4C31-A88C-2D0C32096887}" dt="2021-04-20T04:27:10.467" v="1888" actId="14100"/>
          <ac:spMkLst>
            <pc:docMk/>
            <pc:sldMk cId="2194997993" sldId="261"/>
            <ac:spMk id="2" creationId="{D182AA3B-8047-4F31-9FE3-06CC2E7D9FFF}"/>
          </ac:spMkLst>
        </pc:spChg>
        <pc:spChg chg="del mod ord">
          <ac:chgData name="Truong Nguyen" userId="6f8b8521ff97ee6c" providerId="LiveId" clId="{9937D791-00C7-4C31-A88C-2D0C32096887}" dt="2021-04-20T01:51:13.376" v="941" actId="700"/>
          <ac:spMkLst>
            <pc:docMk/>
            <pc:sldMk cId="2194997993" sldId="261"/>
            <ac:spMk id="3" creationId="{B7AEE7AA-4295-431B-ABC6-B0B96AB90F9F}"/>
          </ac:spMkLst>
        </pc:spChg>
        <pc:spChg chg="add del">
          <ac:chgData name="Truong Nguyen" userId="6f8b8521ff97ee6c" providerId="LiveId" clId="{9937D791-00C7-4C31-A88C-2D0C32096887}" dt="2021-04-20T04:26:45.814" v="1879" actId="478"/>
          <ac:spMkLst>
            <pc:docMk/>
            <pc:sldMk cId="2194997993" sldId="261"/>
            <ac:spMk id="3" creationId="{FA82297B-C42F-4916-AA5E-4123915FA3F9}"/>
          </ac:spMkLst>
        </pc:spChg>
        <pc:spChg chg="del mod ord">
          <ac:chgData name="Truong Nguyen" userId="6f8b8521ff97ee6c" providerId="LiveId" clId="{9937D791-00C7-4C31-A88C-2D0C32096887}" dt="2021-04-20T01:51:13.376" v="941" actId="700"/>
          <ac:spMkLst>
            <pc:docMk/>
            <pc:sldMk cId="2194997993" sldId="261"/>
            <ac:spMk id="4" creationId="{704D0720-E93C-4CA1-9858-A28D57475519}"/>
          </ac:spMkLst>
        </pc:spChg>
        <pc:spChg chg="add del mod ord">
          <ac:chgData name="Truong Nguyen" userId="6f8b8521ff97ee6c" providerId="LiveId" clId="{9937D791-00C7-4C31-A88C-2D0C32096887}" dt="2021-04-20T01:51:27.935" v="942" actId="700"/>
          <ac:spMkLst>
            <pc:docMk/>
            <pc:sldMk cId="2194997993" sldId="261"/>
            <ac:spMk id="5" creationId="{264FBD96-005B-4600-97E9-ADF76547DA57}"/>
          </ac:spMkLst>
        </pc:spChg>
        <pc:spChg chg="add del mod ord">
          <ac:chgData name="Truong Nguyen" userId="6f8b8521ff97ee6c" providerId="LiveId" clId="{9937D791-00C7-4C31-A88C-2D0C32096887}" dt="2021-04-20T01:51:27.935" v="942" actId="700"/>
          <ac:spMkLst>
            <pc:docMk/>
            <pc:sldMk cId="2194997993" sldId="261"/>
            <ac:spMk id="6" creationId="{392F4503-FA5B-430A-96C0-3A4876288E4A}"/>
          </ac:spMkLst>
        </pc:spChg>
        <pc:spChg chg="add del mod ord">
          <ac:chgData name="Truong Nguyen" userId="6f8b8521ff97ee6c" providerId="LiveId" clId="{9937D791-00C7-4C31-A88C-2D0C32096887}" dt="2021-04-20T01:51:27.935" v="942" actId="700"/>
          <ac:spMkLst>
            <pc:docMk/>
            <pc:sldMk cId="2194997993" sldId="261"/>
            <ac:spMk id="7" creationId="{679E32F8-E6A8-45D7-A7F0-CDC1BE0E3542}"/>
          </ac:spMkLst>
        </pc:spChg>
        <pc:spChg chg="add del mod ord">
          <ac:chgData name="Truong Nguyen" userId="6f8b8521ff97ee6c" providerId="LiveId" clId="{9937D791-00C7-4C31-A88C-2D0C32096887}" dt="2021-04-20T01:51:44.319" v="943" actId="700"/>
          <ac:spMkLst>
            <pc:docMk/>
            <pc:sldMk cId="2194997993" sldId="261"/>
            <ac:spMk id="8" creationId="{5D4C356D-4616-42AD-96FC-72AA32E7F1B1}"/>
          </ac:spMkLst>
        </pc:spChg>
        <pc:spChg chg="add del mod ord">
          <ac:chgData name="Truong Nguyen" userId="6f8b8521ff97ee6c" providerId="LiveId" clId="{9937D791-00C7-4C31-A88C-2D0C32096887}" dt="2021-04-20T01:51:44.319" v="943" actId="700"/>
          <ac:spMkLst>
            <pc:docMk/>
            <pc:sldMk cId="2194997993" sldId="261"/>
            <ac:spMk id="9" creationId="{139B5C1F-FD3E-471B-BCB4-2433110ED85C}"/>
          </ac:spMkLst>
        </pc:spChg>
        <pc:spChg chg="add del mod ord">
          <ac:chgData name="Truong Nguyen" userId="6f8b8521ff97ee6c" providerId="LiveId" clId="{9937D791-00C7-4C31-A88C-2D0C32096887}" dt="2021-04-20T02:06:05.236" v="1259" actId="478"/>
          <ac:spMkLst>
            <pc:docMk/>
            <pc:sldMk cId="2194997993" sldId="261"/>
            <ac:spMk id="10" creationId="{D3923F7E-EB23-445E-8B33-E2CC38E1C3AB}"/>
          </ac:spMkLst>
        </pc:spChg>
        <pc:spChg chg="add del mod ord">
          <ac:chgData name="Truong Nguyen" userId="6f8b8521ff97ee6c" providerId="LiveId" clId="{9937D791-00C7-4C31-A88C-2D0C32096887}" dt="2021-04-20T02:06:02.565" v="1258" actId="478"/>
          <ac:spMkLst>
            <pc:docMk/>
            <pc:sldMk cId="2194997993" sldId="261"/>
            <ac:spMk id="11" creationId="{B638B675-E8C5-456F-A5BF-B2A2A0CCAFA7}"/>
          </ac:spMkLst>
        </pc:spChg>
        <pc:spChg chg="add mod ord">
          <ac:chgData name="Truong Nguyen" userId="6f8b8521ff97ee6c" providerId="LiveId" clId="{9937D791-00C7-4C31-A88C-2D0C32096887}" dt="2021-04-20T04:26:56.646" v="1882" actId="14100"/>
          <ac:spMkLst>
            <pc:docMk/>
            <pc:sldMk cId="2194997993" sldId="261"/>
            <ac:spMk id="12" creationId="{91A24B89-E19F-4ECB-813F-B12753E5E39E}"/>
          </ac:spMkLst>
        </pc:spChg>
        <pc:picChg chg="add del mod">
          <ac:chgData name="Truong Nguyen" userId="6f8b8521ff97ee6c" providerId="LiveId" clId="{9937D791-00C7-4C31-A88C-2D0C32096887}" dt="2021-04-20T02:11:49.057" v="1300" actId="478"/>
          <ac:picMkLst>
            <pc:docMk/>
            <pc:sldMk cId="2194997993" sldId="261"/>
            <ac:picMk id="14" creationId="{E1B8F60A-2218-4C20-A269-A0E9DC903B6C}"/>
          </ac:picMkLst>
        </pc:picChg>
        <pc:picChg chg="add mod">
          <ac:chgData name="Truong Nguyen" userId="6f8b8521ff97ee6c" providerId="LiveId" clId="{9937D791-00C7-4C31-A88C-2D0C32096887}" dt="2021-04-20T02:12:49.195" v="1310" actId="1076"/>
          <ac:picMkLst>
            <pc:docMk/>
            <pc:sldMk cId="2194997993" sldId="261"/>
            <ac:picMk id="16" creationId="{896AC9F1-5844-4E99-9885-7381F5C1866B}"/>
          </ac:picMkLst>
        </pc:picChg>
      </pc:sldChg>
      <pc:sldChg chg="addSp delSp modSp new mod modTransition modClrScheme addAnim delAnim modAnim chgLayout">
        <pc:chgData name="Truong Nguyen" userId="6f8b8521ff97ee6c" providerId="LiveId" clId="{9937D791-00C7-4C31-A88C-2D0C32096887}" dt="2021-04-20T04:53:21.044" v="2235"/>
        <pc:sldMkLst>
          <pc:docMk/>
          <pc:sldMk cId="1789540159" sldId="262"/>
        </pc:sldMkLst>
        <pc:spChg chg="del mod ord">
          <ac:chgData name="Truong Nguyen" userId="6f8b8521ff97ee6c" providerId="LiveId" clId="{9937D791-00C7-4C31-A88C-2D0C32096887}" dt="2021-04-20T01:51:49.943" v="944" actId="700"/>
          <ac:spMkLst>
            <pc:docMk/>
            <pc:sldMk cId="1789540159" sldId="262"/>
            <ac:spMk id="2" creationId="{B5E9624F-B63F-48D2-B336-9ACC3BB419A4}"/>
          </ac:spMkLst>
        </pc:spChg>
        <pc:spChg chg="del">
          <ac:chgData name="Truong Nguyen" userId="6f8b8521ff97ee6c" providerId="LiveId" clId="{9937D791-00C7-4C31-A88C-2D0C32096887}" dt="2021-04-20T01:51:49.943" v="944" actId="700"/>
          <ac:spMkLst>
            <pc:docMk/>
            <pc:sldMk cId="1789540159" sldId="262"/>
            <ac:spMk id="3" creationId="{6BC3318D-E04E-423F-8E78-28BDDC5D31F3}"/>
          </ac:spMkLst>
        </pc:spChg>
        <pc:spChg chg="add del mod">
          <ac:chgData name="Truong Nguyen" userId="6f8b8521ff97ee6c" providerId="LiveId" clId="{9937D791-00C7-4C31-A88C-2D0C32096887}" dt="2021-04-20T04:38:16.148" v="2075" actId="478"/>
          <ac:spMkLst>
            <pc:docMk/>
            <pc:sldMk cId="1789540159" sldId="262"/>
            <ac:spMk id="3" creationId="{726DA89C-1B7F-4645-8BF4-8F7566C59CAA}"/>
          </ac:spMkLst>
        </pc:spChg>
        <pc:spChg chg="del mod ord">
          <ac:chgData name="Truong Nguyen" userId="6f8b8521ff97ee6c" providerId="LiveId" clId="{9937D791-00C7-4C31-A88C-2D0C32096887}" dt="2021-04-20T01:51:49.943" v="944" actId="700"/>
          <ac:spMkLst>
            <pc:docMk/>
            <pc:sldMk cId="1789540159" sldId="262"/>
            <ac:spMk id="4" creationId="{B57DF35F-9892-43F2-9918-24C2D0289989}"/>
          </ac:spMkLst>
        </pc:spChg>
        <pc:spChg chg="add del mod ord">
          <ac:chgData name="Truong Nguyen" userId="6f8b8521ff97ee6c" providerId="LiveId" clId="{9937D791-00C7-4C31-A88C-2D0C32096887}" dt="2021-04-20T02:13:34.622" v="1312" actId="700"/>
          <ac:spMkLst>
            <pc:docMk/>
            <pc:sldMk cId="1789540159" sldId="262"/>
            <ac:spMk id="5" creationId="{5D1C9DDA-6D4C-4E58-918A-26BA7DE8B1EA}"/>
          </ac:spMkLst>
        </pc:spChg>
        <pc:spChg chg="add del mod">
          <ac:chgData name="Truong Nguyen" userId="6f8b8521ff97ee6c" providerId="LiveId" clId="{9937D791-00C7-4C31-A88C-2D0C32096887}" dt="2021-04-20T04:47:21.154" v="2110" actId="1076"/>
          <ac:spMkLst>
            <pc:docMk/>
            <pc:sldMk cId="1789540159" sldId="262"/>
            <ac:spMk id="6" creationId="{DE74A69F-2010-46B5-89B5-258E9A89407D}"/>
          </ac:spMkLst>
        </pc:spChg>
        <pc:spChg chg="add del mod ord">
          <ac:chgData name="Truong Nguyen" userId="6f8b8521ff97ee6c" providerId="LiveId" clId="{9937D791-00C7-4C31-A88C-2D0C32096887}" dt="2021-04-20T02:13:34.622" v="1312" actId="700"/>
          <ac:spMkLst>
            <pc:docMk/>
            <pc:sldMk cId="1789540159" sldId="262"/>
            <ac:spMk id="6" creationId="{FF73ED44-84BE-4DA7-842C-A22C96E61F52}"/>
          </ac:spMkLst>
        </pc:spChg>
        <pc:spChg chg="add del mod ord">
          <ac:chgData name="Truong Nguyen" userId="6f8b8521ff97ee6c" providerId="LiveId" clId="{9937D791-00C7-4C31-A88C-2D0C32096887}" dt="2021-04-20T04:38:12.068" v="2074" actId="478"/>
          <ac:spMkLst>
            <pc:docMk/>
            <pc:sldMk cId="1789540159" sldId="262"/>
            <ac:spMk id="7" creationId="{AEAE58D2-A97E-455C-8F58-1CF75F1D972A}"/>
          </ac:spMkLst>
        </pc:spChg>
        <pc:spChg chg="add del mod ord">
          <ac:chgData name="Truong Nguyen" userId="6f8b8521ff97ee6c" providerId="LiveId" clId="{9937D791-00C7-4C31-A88C-2D0C32096887}" dt="2021-04-20T02:13:50.800" v="1314" actId="478"/>
          <ac:spMkLst>
            <pc:docMk/>
            <pc:sldMk cId="1789540159" sldId="262"/>
            <ac:spMk id="8" creationId="{A53A45BC-189A-468F-B40C-82E83D7D7DB8}"/>
          </ac:spMkLst>
        </pc:spChg>
        <pc:spChg chg="add del mod ord">
          <ac:chgData name="Truong Nguyen" userId="6f8b8521ff97ee6c" providerId="LiveId" clId="{9937D791-00C7-4C31-A88C-2D0C32096887}" dt="2021-04-20T02:13:47.234" v="1313" actId="478"/>
          <ac:spMkLst>
            <pc:docMk/>
            <pc:sldMk cId="1789540159" sldId="262"/>
            <ac:spMk id="9" creationId="{0857AB1E-134B-43B2-8100-851A1373CFE3}"/>
          </ac:spMkLst>
        </pc:spChg>
        <pc:spChg chg="add mod">
          <ac:chgData name="Truong Nguyen" userId="6f8b8521ff97ee6c" providerId="LiveId" clId="{9937D791-00C7-4C31-A88C-2D0C32096887}" dt="2021-04-20T04:47:18.261" v="2109" actId="1076"/>
          <ac:spMkLst>
            <pc:docMk/>
            <pc:sldMk cId="1789540159" sldId="262"/>
            <ac:spMk id="9" creationId="{F6F90D2B-601E-4631-9430-BB7BD81015C6}"/>
          </ac:spMkLst>
        </pc:spChg>
        <pc:picChg chg="add mod">
          <ac:chgData name="Truong Nguyen" userId="6f8b8521ff97ee6c" providerId="LiveId" clId="{9937D791-00C7-4C31-A88C-2D0C32096887}" dt="2021-04-20T04:51:33.941" v="2222" actId="1076"/>
          <ac:picMkLst>
            <pc:docMk/>
            <pc:sldMk cId="1789540159" sldId="262"/>
            <ac:picMk id="11" creationId="{DF00C23B-DD0B-4629-A156-94C80912B53C}"/>
          </ac:picMkLst>
        </pc:picChg>
        <pc:picChg chg="add mod">
          <ac:chgData name="Truong Nguyen" userId="6f8b8521ff97ee6c" providerId="LiveId" clId="{9937D791-00C7-4C31-A88C-2D0C32096887}" dt="2021-04-20T04:51:03.883" v="2210" actId="1076"/>
          <ac:picMkLst>
            <pc:docMk/>
            <pc:sldMk cId="1789540159" sldId="262"/>
            <ac:picMk id="13" creationId="{3BB1C7CF-C83B-42F8-A8DC-3D16ECC61345}"/>
          </ac:picMkLst>
        </pc:picChg>
        <pc:picChg chg="add mod">
          <ac:chgData name="Truong Nguyen" userId="6f8b8521ff97ee6c" providerId="LiveId" clId="{9937D791-00C7-4C31-A88C-2D0C32096887}" dt="2021-04-20T02:22:51.761" v="1604" actId="1076"/>
          <ac:picMkLst>
            <pc:docMk/>
            <pc:sldMk cId="1789540159" sldId="262"/>
            <ac:picMk id="15" creationId="{B077171A-24A9-4FB5-9326-452B43898BCC}"/>
          </ac:picMkLst>
        </pc:picChg>
      </pc:sldChg>
      <pc:sldChg chg="addSp delSp modSp new mod modTransition modClrScheme modAnim chgLayout">
        <pc:chgData name="Truong Nguyen" userId="6f8b8521ff97ee6c" providerId="LiveId" clId="{9937D791-00C7-4C31-A88C-2D0C32096887}" dt="2021-04-20T04:53:48.075" v="2238"/>
        <pc:sldMkLst>
          <pc:docMk/>
          <pc:sldMk cId="2972573921" sldId="263"/>
        </pc:sldMkLst>
        <pc:spChg chg="del mod ord">
          <ac:chgData name="Truong Nguyen" userId="6f8b8521ff97ee6c" providerId="LiveId" clId="{9937D791-00C7-4C31-A88C-2D0C32096887}" dt="2021-04-20T02:23:47.277" v="1608" actId="700"/>
          <ac:spMkLst>
            <pc:docMk/>
            <pc:sldMk cId="2972573921" sldId="263"/>
            <ac:spMk id="2" creationId="{8231F2DB-F333-4E0F-A3FF-79C451E56F1C}"/>
          </ac:spMkLst>
        </pc:spChg>
        <pc:spChg chg="del mod ord">
          <ac:chgData name="Truong Nguyen" userId="6f8b8521ff97ee6c" providerId="LiveId" clId="{9937D791-00C7-4C31-A88C-2D0C32096887}" dt="2021-04-20T02:23:47.277" v="1608" actId="700"/>
          <ac:spMkLst>
            <pc:docMk/>
            <pc:sldMk cId="2972573921" sldId="263"/>
            <ac:spMk id="3" creationId="{3C1EBB3C-9078-4AAA-8210-F202CF2EC5C9}"/>
          </ac:spMkLst>
        </pc:spChg>
        <pc:spChg chg="del mod ord">
          <ac:chgData name="Truong Nguyen" userId="6f8b8521ff97ee6c" providerId="LiveId" clId="{9937D791-00C7-4C31-A88C-2D0C32096887}" dt="2021-04-20T02:23:47.277" v="1608" actId="700"/>
          <ac:spMkLst>
            <pc:docMk/>
            <pc:sldMk cId="2972573921" sldId="263"/>
            <ac:spMk id="4" creationId="{741EB132-51D5-40EB-9B08-2908751005B5}"/>
          </ac:spMkLst>
        </pc:spChg>
        <pc:spChg chg="add del mod ord">
          <ac:chgData name="Truong Nguyen" userId="6f8b8521ff97ee6c" providerId="LiveId" clId="{9937D791-00C7-4C31-A88C-2D0C32096887}" dt="2021-04-20T02:24:05.183" v="1609" actId="700"/>
          <ac:spMkLst>
            <pc:docMk/>
            <pc:sldMk cId="2972573921" sldId="263"/>
            <ac:spMk id="5" creationId="{F5CBD7E5-3CA8-46DF-9D82-CE025D8156E9}"/>
          </ac:spMkLst>
        </pc:spChg>
        <pc:spChg chg="add del mod ord">
          <ac:chgData name="Truong Nguyen" userId="6f8b8521ff97ee6c" providerId="LiveId" clId="{9937D791-00C7-4C31-A88C-2D0C32096887}" dt="2021-04-20T02:24:05.183" v="1609" actId="700"/>
          <ac:spMkLst>
            <pc:docMk/>
            <pc:sldMk cId="2972573921" sldId="263"/>
            <ac:spMk id="6" creationId="{0188BF1F-323D-491E-A396-DD33CA0C426B}"/>
          </ac:spMkLst>
        </pc:spChg>
        <pc:spChg chg="add del mod ord">
          <ac:chgData name="Truong Nguyen" userId="6f8b8521ff97ee6c" providerId="LiveId" clId="{9937D791-00C7-4C31-A88C-2D0C32096887}" dt="2021-04-20T02:24:05.183" v="1609" actId="700"/>
          <ac:spMkLst>
            <pc:docMk/>
            <pc:sldMk cId="2972573921" sldId="263"/>
            <ac:spMk id="7" creationId="{CA727A95-B518-4405-96BD-D4F0AEB7246E}"/>
          </ac:spMkLst>
        </pc:spChg>
        <pc:spChg chg="add del mod ord">
          <ac:chgData name="Truong Nguyen" userId="6f8b8521ff97ee6c" providerId="LiveId" clId="{9937D791-00C7-4C31-A88C-2D0C32096887}" dt="2021-04-20T02:24:14.004" v="1610" actId="700"/>
          <ac:spMkLst>
            <pc:docMk/>
            <pc:sldMk cId="2972573921" sldId="263"/>
            <ac:spMk id="8" creationId="{716611EE-3B86-4C5D-89A6-158DEEFFEE65}"/>
          </ac:spMkLst>
        </pc:spChg>
        <pc:spChg chg="add del mod ord">
          <ac:chgData name="Truong Nguyen" userId="6f8b8521ff97ee6c" providerId="LiveId" clId="{9937D791-00C7-4C31-A88C-2D0C32096887}" dt="2021-04-20T02:24:18.375" v="1611" actId="478"/>
          <ac:spMkLst>
            <pc:docMk/>
            <pc:sldMk cId="2972573921" sldId="263"/>
            <ac:spMk id="9" creationId="{C76AD510-02B2-4F6F-8836-CF214ED154D7}"/>
          </ac:spMkLst>
        </pc:spChg>
        <pc:spChg chg="add del mod ord">
          <ac:chgData name="Truong Nguyen" userId="6f8b8521ff97ee6c" providerId="LiveId" clId="{9937D791-00C7-4C31-A88C-2D0C32096887}" dt="2021-04-20T02:24:19.706" v="1612" actId="478"/>
          <ac:spMkLst>
            <pc:docMk/>
            <pc:sldMk cId="2972573921" sldId="263"/>
            <ac:spMk id="10" creationId="{CF3AE466-8F73-4895-82AA-9CB97AE885F5}"/>
          </ac:spMkLst>
        </pc:spChg>
        <pc:spChg chg="add del mod">
          <ac:chgData name="Truong Nguyen" userId="6f8b8521ff97ee6c" providerId="LiveId" clId="{9937D791-00C7-4C31-A88C-2D0C32096887}" dt="2021-04-20T02:34:24.041" v="1688" actId="478"/>
          <ac:spMkLst>
            <pc:docMk/>
            <pc:sldMk cId="2972573921" sldId="263"/>
            <ac:spMk id="11" creationId="{4F2E2060-E085-4A39-B712-6EABA658227C}"/>
          </ac:spMkLst>
        </pc:spChg>
        <pc:spChg chg="add del mod">
          <ac:chgData name="Truong Nguyen" userId="6f8b8521ff97ee6c" providerId="LiveId" clId="{9937D791-00C7-4C31-A88C-2D0C32096887}" dt="2021-04-20T02:34:27.103" v="1689" actId="478"/>
          <ac:spMkLst>
            <pc:docMk/>
            <pc:sldMk cId="2972573921" sldId="263"/>
            <ac:spMk id="17" creationId="{E0EAD6F3-1A51-4894-96D1-93202CFF6D2B}"/>
          </ac:spMkLst>
        </pc:spChg>
        <pc:picChg chg="add del mod">
          <ac:chgData name="Truong Nguyen" userId="6f8b8521ff97ee6c" providerId="LiveId" clId="{9937D791-00C7-4C31-A88C-2D0C32096887}" dt="2021-04-20T02:34:17.040" v="1685" actId="478"/>
          <ac:picMkLst>
            <pc:docMk/>
            <pc:sldMk cId="2972573921" sldId="263"/>
            <ac:picMk id="13" creationId="{55CA8592-CCD3-4C21-A3AB-1FEC30B5380A}"/>
          </ac:picMkLst>
        </pc:picChg>
        <pc:picChg chg="add mod">
          <ac:chgData name="Truong Nguyen" userId="6f8b8521ff97ee6c" providerId="LiveId" clId="{9937D791-00C7-4C31-A88C-2D0C32096887}" dt="2021-04-20T02:34:40.069" v="1693" actId="1076"/>
          <ac:picMkLst>
            <pc:docMk/>
            <pc:sldMk cId="2972573921" sldId="263"/>
            <ac:picMk id="15" creationId="{4E086CC5-6896-4F9C-96E5-95A9A39BDD76}"/>
          </ac:picMkLst>
        </pc:picChg>
      </pc:sldChg>
      <pc:sldChg chg="modSp new del mod">
        <pc:chgData name="Truong Nguyen" userId="6f8b8521ff97ee6c" providerId="LiveId" clId="{9937D791-00C7-4C31-A88C-2D0C32096887}" dt="2021-04-20T02:34:46.317" v="1694" actId="47"/>
        <pc:sldMkLst>
          <pc:docMk/>
          <pc:sldMk cId="1178240016" sldId="264"/>
        </pc:sldMkLst>
        <pc:spChg chg="mod">
          <ac:chgData name="Truong Nguyen" userId="6f8b8521ff97ee6c" providerId="LiveId" clId="{9937D791-00C7-4C31-A88C-2D0C32096887}" dt="2021-04-20T02:25:11.266" v="1613" actId="1076"/>
          <ac:spMkLst>
            <pc:docMk/>
            <pc:sldMk cId="1178240016" sldId="264"/>
            <ac:spMk id="2" creationId="{59481E6A-278B-491C-BB4F-FE2148B40C60}"/>
          </ac:spMkLst>
        </pc:spChg>
      </pc:sldChg>
      <pc:sldChg chg="addSp delSp modSp new mod modClrScheme chgLayout">
        <pc:chgData name="Truong Nguyen" userId="6f8b8521ff97ee6c" providerId="LiveId" clId="{9937D791-00C7-4C31-A88C-2D0C32096887}" dt="2021-04-20T05:04:27.440" v="2430" actId="1076"/>
        <pc:sldMkLst>
          <pc:docMk/>
          <pc:sldMk cId="2857904642" sldId="264"/>
        </pc:sldMkLst>
        <pc:spChg chg="mod ord">
          <ac:chgData name="Truong Nguyen" userId="6f8b8521ff97ee6c" providerId="LiveId" clId="{9937D791-00C7-4C31-A88C-2D0C32096887}" dt="2021-04-20T04:58:49.423" v="2391" actId="1076"/>
          <ac:spMkLst>
            <pc:docMk/>
            <pc:sldMk cId="2857904642" sldId="264"/>
            <ac:spMk id="2" creationId="{84F84661-7E94-45C4-A6CB-29AC4809B6B8}"/>
          </ac:spMkLst>
        </pc:spChg>
        <pc:spChg chg="del">
          <ac:chgData name="Truong Nguyen" userId="6f8b8521ff97ee6c" providerId="LiveId" clId="{9937D791-00C7-4C31-A88C-2D0C32096887}" dt="2021-04-20T04:57:59.133" v="2380" actId="478"/>
          <ac:spMkLst>
            <pc:docMk/>
            <pc:sldMk cId="2857904642" sldId="264"/>
            <ac:spMk id="3" creationId="{3271F084-DFBE-4602-9806-C340FA7871D6}"/>
          </ac:spMkLst>
        </pc:spChg>
        <pc:spChg chg="add del mod ord">
          <ac:chgData name="Truong Nguyen" userId="6f8b8521ff97ee6c" providerId="LiveId" clId="{9937D791-00C7-4C31-A88C-2D0C32096887}" dt="2021-04-20T04:58:32.370" v="2384" actId="478"/>
          <ac:spMkLst>
            <pc:docMk/>
            <pc:sldMk cId="2857904642" sldId="264"/>
            <ac:spMk id="4" creationId="{AC742B56-7882-4BA4-954C-33602FC165A8}"/>
          </ac:spMkLst>
        </pc:spChg>
        <pc:spChg chg="add del mod ord">
          <ac:chgData name="Truong Nguyen" userId="6f8b8521ff97ee6c" providerId="LiveId" clId="{9937D791-00C7-4C31-A88C-2D0C32096887}" dt="2021-04-20T04:58:30.866" v="2383" actId="478"/>
          <ac:spMkLst>
            <pc:docMk/>
            <pc:sldMk cId="2857904642" sldId="264"/>
            <ac:spMk id="5" creationId="{AAAF1050-03A3-4C5B-B292-BAA0C113CCDF}"/>
          </ac:spMkLst>
        </pc:spChg>
        <pc:picChg chg="add del mod">
          <ac:chgData name="Truong Nguyen" userId="6f8b8521ff97ee6c" providerId="LiveId" clId="{9937D791-00C7-4C31-A88C-2D0C32096887}" dt="2021-04-20T05:02:24.378" v="2404" actId="478"/>
          <ac:picMkLst>
            <pc:docMk/>
            <pc:sldMk cId="2857904642" sldId="264"/>
            <ac:picMk id="7" creationId="{E636468A-1EC2-40D7-8158-C12056DAC874}"/>
          </ac:picMkLst>
        </pc:picChg>
        <pc:picChg chg="add del mod">
          <ac:chgData name="Truong Nguyen" userId="6f8b8521ff97ee6c" providerId="LiveId" clId="{9937D791-00C7-4C31-A88C-2D0C32096887}" dt="2021-04-20T05:03:22.065" v="2413" actId="478"/>
          <ac:picMkLst>
            <pc:docMk/>
            <pc:sldMk cId="2857904642" sldId="264"/>
            <ac:picMk id="9" creationId="{1757D490-E985-4372-93BB-AF65894CEB8C}"/>
          </ac:picMkLst>
        </pc:picChg>
        <pc:picChg chg="add mod">
          <ac:chgData name="Truong Nguyen" userId="6f8b8521ff97ee6c" providerId="LiveId" clId="{9937D791-00C7-4C31-A88C-2D0C32096887}" dt="2021-04-20T05:04:27.440" v="2430" actId="1076"/>
          <ac:picMkLst>
            <pc:docMk/>
            <pc:sldMk cId="2857904642" sldId="264"/>
            <ac:picMk id="11" creationId="{B53BADF7-7BC8-4463-809E-DA4BC82F0145}"/>
          </ac:picMkLst>
        </pc:picChg>
      </pc:sldChg>
      <pc:sldChg chg="new del">
        <pc:chgData name="Truong Nguyen" userId="6f8b8521ff97ee6c" providerId="LiveId" clId="{9937D791-00C7-4C31-A88C-2D0C32096887}" dt="2021-04-20T05:03:49.937" v="2426" actId="47"/>
        <pc:sldMkLst>
          <pc:docMk/>
          <pc:sldMk cId="1522077794" sldId="265"/>
        </pc:sldMkLst>
      </pc:sldChg>
      <pc:sldMasterChg chg="delSldLayout">
        <pc:chgData name="Truong Nguyen" userId="6f8b8521ff97ee6c" providerId="LiveId" clId="{9937D791-00C7-4C31-A88C-2D0C32096887}" dt="2021-04-20T05:03:49.937" v="2426" actId="47"/>
        <pc:sldMasterMkLst>
          <pc:docMk/>
          <pc:sldMasterMk cId="152006055" sldId="2147483716"/>
        </pc:sldMasterMkLst>
        <pc:sldLayoutChg chg="del">
          <pc:chgData name="Truong Nguyen" userId="6f8b8521ff97ee6c" providerId="LiveId" clId="{9937D791-00C7-4C31-A88C-2D0C32096887}" dt="2021-04-20T05:03:49.937" v="2426" actId="47"/>
          <pc:sldLayoutMkLst>
            <pc:docMk/>
            <pc:sldMasterMk cId="152006055" sldId="2147483716"/>
            <pc:sldLayoutMk cId="3958637923" sldId="2147483738"/>
          </pc:sldLayoutMkLst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10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0.xml"/></Relationships>
</file>

<file path=ppt/slideLayouts/_rels/slideLayout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0.xml"/></Relationships>
</file>

<file path=ppt/slideLayouts/_rels/slideLayout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10.xml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10.xml"/></Relationships>
</file>

<file path=ppt/slideLayouts/_rels/slideLayout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Master" Target="../slideMasters/slideMaster10.xml"/></Relationships>
</file>

<file path=ppt/slideLayouts/_rels/slideLayout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Master" Target="../slideMasters/slideMaster10.xml"/></Relationships>
</file>

<file path=ppt/slideLayouts/_rels/slideLayout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Master" Target="../slideMasters/slideMaster10.xml"/></Relationships>
</file>

<file path=ppt/slideLayouts/_rels/slideLayout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10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Master" Target="../slideMasters/slideMaster10.xml"/></Relationships>
</file>

<file path=ppt/slideLayouts/_rels/slideLayout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10.xml"/></Relationships>
</file>

<file path=ppt/slideLayouts/_rels/slideLayout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Master" Target="../slideMasters/slideMaster10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Master" Target="../slideMasters/slideMaster10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Master" Target="../slideMasters/slideMaster10.xml"/></Relationships>
</file>

<file path=ppt/slideLayouts/_rels/slideLayout121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49.png"/><Relationship Id="rId1" Type="http://schemas.openxmlformats.org/officeDocument/2006/relationships/slideMaster" Target="../slideMasters/slideMaster10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10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" TargetMode="External"/><Relationship Id="rId2" Type="http://schemas.openxmlformats.org/officeDocument/2006/relationships/hyperlink" Target="https://slidesgo.com/" TargetMode="External"/><Relationship Id="rId1" Type="http://schemas.openxmlformats.org/officeDocument/2006/relationships/slideMaster" Target="../slideMasters/slideMaster1.xml"/><Relationship Id="rId5" Type="http://schemas.openxmlformats.org/officeDocument/2006/relationships/hyperlink" Target="https://stories.freepik.com/" TargetMode="External"/><Relationship Id="rId4" Type="http://schemas.openxmlformats.org/officeDocument/2006/relationships/hyperlink" Target="https://www.freepik.com/" TargetMode="Externa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9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9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9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9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9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9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9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9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9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9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9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Master" Target="../slideMasters/slideMaster9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9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9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2"/>
          <p:cNvSpPr txBox="1">
            <a:spLocks noGrp="1"/>
          </p:cNvSpPr>
          <p:nvPr>
            <p:ph type="ctrTitle"/>
          </p:nvPr>
        </p:nvSpPr>
        <p:spPr>
          <a:xfrm>
            <a:off x="6998208" y="2670048"/>
            <a:ext cx="4352400" cy="238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" name="Google Shape;9;p2"/>
          <p:cNvSpPr txBox="1">
            <a:spLocks noGrp="1"/>
          </p:cNvSpPr>
          <p:nvPr>
            <p:ph type="subTitle" idx="1"/>
          </p:nvPr>
        </p:nvSpPr>
        <p:spPr>
          <a:xfrm>
            <a:off x="6998208" y="4962144"/>
            <a:ext cx="4352400" cy="11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37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37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37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37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37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37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37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37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37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cxnSp>
        <p:nvCxnSpPr>
          <p:cNvPr id="10" name="Google Shape;10;p2"/>
          <p:cNvCxnSpPr/>
          <p:nvPr/>
        </p:nvCxnSpPr>
        <p:spPr>
          <a:xfrm flipH="1">
            <a:off x="7769400" y="601733"/>
            <a:ext cx="2230000" cy="16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" name="Google Shape;11;p2"/>
          <p:cNvCxnSpPr/>
          <p:nvPr/>
        </p:nvCxnSpPr>
        <p:spPr>
          <a:xfrm rot="10800000">
            <a:off x="10017233" y="610467"/>
            <a:ext cx="1106000" cy="991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Google Shape;12;p2"/>
          <p:cNvCxnSpPr/>
          <p:nvPr/>
        </p:nvCxnSpPr>
        <p:spPr>
          <a:xfrm flipH="1">
            <a:off x="11131967" y="-8833"/>
            <a:ext cx="1062000" cy="1584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" name="Google Shape;13;p2"/>
          <p:cNvGrpSpPr/>
          <p:nvPr/>
        </p:nvGrpSpPr>
        <p:grpSpPr>
          <a:xfrm>
            <a:off x="10752367" y="1183800"/>
            <a:ext cx="775733" cy="776467"/>
            <a:chOff x="8064275" y="887850"/>
            <a:chExt cx="581800" cy="582350"/>
          </a:xfrm>
        </p:grpSpPr>
        <p:sp>
          <p:nvSpPr>
            <p:cNvPr id="14" name="Google Shape;14;p2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0" name="Google Shape;20;p2"/>
          <p:cNvGrpSpPr/>
          <p:nvPr/>
        </p:nvGrpSpPr>
        <p:grpSpPr>
          <a:xfrm>
            <a:off x="9804067" y="421701"/>
            <a:ext cx="389367" cy="390100"/>
            <a:chOff x="7353050" y="316275"/>
            <a:chExt cx="292025" cy="292575"/>
          </a:xfrm>
        </p:grpSpPr>
        <p:sp>
          <p:nvSpPr>
            <p:cNvPr id="21" name="Google Shape;21;p2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25" name="Google Shape;25;p2"/>
          <p:cNvSpPr/>
          <p:nvPr/>
        </p:nvSpPr>
        <p:spPr>
          <a:xfrm>
            <a:off x="7587440" y="567744"/>
            <a:ext cx="384819" cy="384449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6" name="Google Shape;26;p2"/>
          <p:cNvSpPr/>
          <p:nvPr/>
        </p:nvSpPr>
        <p:spPr>
          <a:xfrm>
            <a:off x="7584434" y="564367"/>
            <a:ext cx="390815" cy="391184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7" name="Google Shape;27;p2"/>
          <p:cNvSpPr/>
          <p:nvPr/>
        </p:nvSpPr>
        <p:spPr>
          <a:xfrm>
            <a:off x="7636092" y="616413"/>
            <a:ext cx="287501" cy="287116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" name="Google Shape;28;p2"/>
          <p:cNvSpPr/>
          <p:nvPr/>
        </p:nvSpPr>
        <p:spPr>
          <a:xfrm>
            <a:off x="7633104" y="613036"/>
            <a:ext cx="293497" cy="293867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9" name="Google Shape;29;p2"/>
          <p:cNvSpPr/>
          <p:nvPr/>
        </p:nvSpPr>
        <p:spPr>
          <a:xfrm>
            <a:off x="7688877" y="669180"/>
            <a:ext cx="181569" cy="181569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0" name="Google Shape;30;p2"/>
          <p:cNvSpPr/>
          <p:nvPr/>
        </p:nvSpPr>
        <p:spPr>
          <a:xfrm>
            <a:off x="7685887" y="666190"/>
            <a:ext cx="187935" cy="187565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31" name="Google Shape;31;p2"/>
          <p:cNvGrpSpPr/>
          <p:nvPr/>
        </p:nvGrpSpPr>
        <p:grpSpPr>
          <a:xfrm>
            <a:off x="7257800" y="385700"/>
            <a:ext cx="233351" cy="36000"/>
            <a:chOff x="5662375" y="212375"/>
            <a:chExt cx="175013" cy="27000"/>
          </a:xfrm>
        </p:grpSpPr>
        <p:sp>
          <p:nvSpPr>
            <p:cNvPr id="32" name="Google Shape;32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35" name="Google Shape;35;p2"/>
          <p:cNvGrpSpPr/>
          <p:nvPr/>
        </p:nvGrpSpPr>
        <p:grpSpPr>
          <a:xfrm>
            <a:off x="11320067" y="227833"/>
            <a:ext cx="233351" cy="36000"/>
            <a:chOff x="5662375" y="212375"/>
            <a:chExt cx="175013" cy="27000"/>
          </a:xfrm>
        </p:grpSpPr>
        <p:sp>
          <p:nvSpPr>
            <p:cNvPr id="36" name="Google Shape;36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39" name="Google Shape;39;p2"/>
          <p:cNvGrpSpPr/>
          <p:nvPr/>
        </p:nvGrpSpPr>
        <p:grpSpPr>
          <a:xfrm>
            <a:off x="10758334" y="2109067"/>
            <a:ext cx="233351" cy="36000"/>
            <a:chOff x="5662375" y="212375"/>
            <a:chExt cx="175013" cy="27000"/>
          </a:xfrm>
        </p:grpSpPr>
        <p:sp>
          <p:nvSpPr>
            <p:cNvPr id="40" name="Google Shape;40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3565921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6" name="Google Shape;546;p11"/>
          <p:cNvGrpSpPr/>
          <p:nvPr/>
        </p:nvGrpSpPr>
        <p:grpSpPr>
          <a:xfrm rot="10800000">
            <a:off x="2606431" y="1499792"/>
            <a:ext cx="6979139" cy="4092192"/>
            <a:chOff x="1098425" y="237675"/>
            <a:chExt cx="5358675" cy="5174750"/>
          </a:xfrm>
        </p:grpSpPr>
        <p:sp>
          <p:nvSpPr>
            <p:cNvPr id="547" name="Google Shape;547;p11"/>
            <p:cNvSpPr/>
            <p:nvPr/>
          </p:nvSpPr>
          <p:spPr>
            <a:xfrm>
              <a:off x="1098425" y="237675"/>
              <a:ext cx="5358675" cy="5173850"/>
            </a:xfrm>
            <a:custGeom>
              <a:avLst/>
              <a:gdLst/>
              <a:ahLst/>
              <a:cxnLst/>
              <a:rect l="l" t="t" r="r" b="b"/>
              <a:pathLst>
                <a:path w="214347" h="206954" extrusionOk="0">
                  <a:moveTo>
                    <a:pt x="115079" y="1"/>
                  </a:moveTo>
                  <a:cubicBezTo>
                    <a:pt x="106819" y="1"/>
                    <a:pt x="98029" y="1749"/>
                    <a:pt x="88677" y="5654"/>
                  </a:cubicBezTo>
                  <a:cubicBezTo>
                    <a:pt x="67392" y="14588"/>
                    <a:pt x="50544" y="31735"/>
                    <a:pt x="37474" y="50742"/>
                  </a:cubicBezTo>
                  <a:cubicBezTo>
                    <a:pt x="17088" y="80241"/>
                    <a:pt x="4497" y="115076"/>
                    <a:pt x="1260" y="150810"/>
                  </a:cubicBezTo>
                  <a:cubicBezTo>
                    <a:pt x="1" y="164900"/>
                    <a:pt x="1140" y="181268"/>
                    <a:pt x="12472" y="189722"/>
                  </a:cubicBezTo>
                  <a:cubicBezTo>
                    <a:pt x="19127" y="194639"/>
                    <a:pt x="27881" y="195658"/>
                    <a:pt x="36155" y="196437"/>
                  </a:cubicBezTo>
                  <a:cubicBezTo>
                    <a:pt x="68471" y="199615"/>
                    <a:pt x="100788" y="202793"/>
                    <a:pt x="133105" y="205911"/>
                  </a:cubicBezTo>
                  <a:cubicBezTo>
                    <a:pt x="138433" y="206449"/>
                    <a:pt x="143882" y="206954"/>
                    <a:pt x="149263" y="206954"/>
                  </a:cubicBezTo>
                  <a:cubicBezTo>
                    <a:pt x="156478" y="206954"/>
                    <a:pt x="163573" y="206046"/>
                    <a:pt x="170098" y="203093"/>
                  </a:cubicBezTo>
                  <a:cubicBezTo>
                    <a:pt x="185747" y="196018"/>
                    <a:pt x="194081" y="179110"/>
                    <a:pt x="201216" y="163461"/>
                  </a:cubicBezTo>
                  <a:cubicBezTo>
                    <a:pt x="207451" y="149731"/>
                    <a:pt x="213867" y="135461"/>
                    <a:pt x="214106" y="120352"/>
                  </a:cubicBezTo>
                  <a:cubicBezTo>
                    <a:pt x="214346" y="105542"/>
                    <a:pt x="208710" y="91273"/>
                    <a:pt x="201875" y="78082"/>
                  </a:cubicBezTo>
                  <a:cubicBezTo>
                    <a:pt x="183394" y="42166"/>
                    <a:pt x="155643" y="1"/>
                    <a:pt x="1150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8" name="Google Shape;548;p11"/>
            <p:cNvSpPr/>
            <p:nvPr/>
          </p:nvSpPr>
          <p:spPr>
            <a:xfrm>
              <a:off x="1098425" y="237675"/>
              <a:ext cx="5358675" cy="5173850"/>
            </a:xfrm>
            <a:custGeom>
              <a:avLst/>
              <a:gdLst/>
              <a:ahLst/>
              <a:cxnLst/>
              <a:rect l="l" t="t" r="r" b="b"/>
              <a:pathLst>
                <a:path w="214347" h="206954" extrusionOk="0">
                  <a:moveTo>
                    <a:pt x="115079" y="1"/>
                  </a:moveTo>
                  <a:cubicBezTo>
                    <a:pt x="106819" y="1"/>
                    <a:pt x="98029" y="1749"/>
                    <a:pt x="88677" y="5654"/>
                  </a:cubicBezTo>
                  <a:cubicBezTo>
                    <a:pt x="67392" y="14588"/>
                    <a:pt x="50544" y="31735"/>
                    <a:pt x="37474" y="50742"/>
                  </a:cubicBezTo>
                  <a:cubicBezTo>
                    <a:pt x="17088" y="80241"/>
                    <a:pt x="4497" y="115076"/>
                    <a:pt x="1260" y="150810"/>
                  </a:cubicBezTo>
                  <a:cubicBezTo>
                    <a:pt x="1" y="164900"/>
                    <a:pt x="1140" y="181268"/>
                    <a:pt x="12472" y="189722"/>
                  </a:cubicBezTo>
                  <a:cubicBezTo>
                    <a:pt x="19127" y="194639"/>
                    <a:pt x="27881" y="195658"/>
                    <a:pt x="36155" y="196437"/>
                  </a:cubicBezTo>
                  <a:cubicBezTo>
                    <a:pt x="68471" y="199615"/>
                    <a:pt x="100788" y="202793"/>
                    <a:pt x="133105" y="205911"/>
                  </a:cubicBezTo>
                  <a:cubicBezTo>
                    <a:pt x="138433" y="206449"/>
                    <a:pt x="143882" y="206954"/>
                    <a:pt x="149263" y="206954"/>
                  </a:cubicBezTo>
                  <a:cubicBezTo>
                    <a:pt x="156478" y="206954"/>
                    <a:pt x="163573" y="206046"/>
                    <a:pt x="170098" y="203093"/>
                  </a:cubicBezTo>
                  <a:cubicBezTo>
                    <a:pt x="185747" y="196018"/>
                    <a:pt x="194081" y="179110"/>
                    <a:pt x="201216" y="163461"/>
                  </a:cubicBezTo>
                  <a:cubicBezTo>
                    <a:pt x="207451" y="149731"/>
                    <a:pt x="213867" y="135461"/>
                    <a:pt x="214106" y="120352"/>
                  </a:cubicBezTo>
                  <a:cubicBezTo>
                    <a:pt x="214346" y="105542"/>
                    <a:pt x="208710" y="91273"/>
                    <a:pt x="201875" y="78082"/>
                  </a:cubicBezTo>
                  <a:cubicBezTo>
                    <a:pt x="183394" y="42166"/>
                    <a:pt x="155643" y="1"/>
                    <a:pt x="1150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9" name="Google Shape;549;p11"/>
            <p:cNvSpPr/>
            <p:nvPr/>
          </p:nvSpPr>
          <p:spPr>
            <a:xfrm>
              <a:off x="1119425" y="238125"/>
              <a:ext cx="5331675" cy="5174300"/>
            </a:xfrm>
            <a:custGeom>
              <a:avLst/>
              <a:gdLst/>
              <a:ahLst/>
              <a:cxnLst/>
              <a:rect l="l" t="t" r="r" b="b"/>
              <a:pathLst>
                <a:path w="213267" h="206972" extrusionOk="0">
                  <a:moveTo>
                    <a:pt x="114278" y="0"/>
                  </a:moveTo>
                  <a:cubicBezTo>
                    <a:pt x="106004" y="0"/>
                    <a:pt x="97190" y="1739"/>
                    <a:pt x="87837" y="5636"/>
                  </a:cubicBezTo>
                  <a:cubicBezTo>
                    <a:pt x="66552" y="14570"/>
                    <a:pt x="49704" y="31717"/>
                    <a:pt x="36634" y="50724"/>
                  </a:cubicBezTo>
                  <a:cubicBezTo>
                    <a:pt x="16248" y="80223"/>
                    <a:pt x="3657" y="115058"/>
                    <a:pt x="420" y="150792"/>
                  </a:cubicBezTo>
                  <a:cubicBezTo>
                    <a:pt x="180" y="153610"/>
                    <a:pt x="0" y="156488"/>
                    <a:pt x="0" y="159366"/>
                  </a:cubicBezTo>
                  <a:cubicBezTo>
                    <a:pt x="0" y="171058"/>
                    <a:pt x="2578" y="182929"/>
                    <a:pt x="11632" y="189704"/>
                  </a:cubicBezTo>
                  <a:cubicBezTo>
                    <a:pt x="18287" y="194621"/>
                    <a:pt x="27041" y="195640"/>
                    <a:pt x="35315" y="196419"/>
                  </a:cubicBezTo>
                  <a:cubicBezTo>
                    <a:pt x="67631" y="199597"/>
                    <a:pt x="99948" y="202775"/>
                    <a:pt x="132265" y="205893"/>
                  </a:cubicBezTo>
                  <a:cubicBezTo>
                    <a:pt x="137601" y="206432"/>
                    <a:pt x="143057" y="206972"/>
                    <a:pt x="148393" y="206972"/>
                  </a:cubicBezTo>
                  <a:cubicBezTo>
                    <a:pt x="155648" y="206972"/>
                    <a:pt x="162723" y="206013"/>
                    <a:pt x="169258" y="203075"/>
                  </a:cubicBezTo>
                  <a:cubicBezTo>
                    <a:pt x="184907" y="196000"/>
                    <a:pt x="193241" y="179092"/>
                    <a:pt x="200376" y="163443"/>
                  </a:cubicBezTo>
                  <a:cubicBezTo>
                    <a:pt x="206611" y="149713"/>
                    <a:pt x="213027" y="135443"/>
                    <a:pt x="213266" y="120334"/>
                  </a:cubicBezTo>
                  <a:cubicBezTo>
                    <a:pt x="213266" y="120034"/>
                    <a:pt x="213266" y="119734"/>
                    <a:pt x="213266" y="119375"/>
                  </a:cubicBezTo>
                  <a:cubicBezTo>
                    <a:pt x="213266" y="104925"/>
                    <a:pt x="207690" y="90955"/>
                    <a:pt x="201035" y="78064"/>
                  </a:cubicBezTo>
                  <a:cubicBezTo>
                    <a:pt x="182569" y="42150"/>
                    <a:pt x="154809" y="0"/>
                    <a:pt x="1142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550" name="Google Shape;550;p11"/>
          <p:cNvSpPr txBox="1">
            <a:spLocks noGrp="1"/>
          </p:cNvSpPr>
          <p:nvPr>
            <p:ph type="subTitle" idx="1"/>
          </p:nvPr>
        </p:nvSpPr>
        <p:spPr>
          <a:xfrm>
            <a:off x="4303776" y="3755136"/>
            <a:ext cx="3572400" cy="8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cxnSp>
        <p:nvCxnSpPr>
          <p:cNvPr id="551" name="Google Shape;551;p11"/>
          <p:cNvCxnSpPr/>
          <p:nvPr/>
        </p:nvCxnSpPr>
        <p:spPr>
          <a:xfrm rot="5400000">
            <a:off x="9692944" y="4432733"/>
            <a:ext cx="1510800" cy="408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2" name="Google Shape;552;p11"/>
          <p:cNvCxnSpPr/>
          <p:nvPr/>
        </p:nvCxnSpPr>
        <p:spPr>
          <a:xfrm rot="-5400000" flipH="1">
            <a:off x="9575211" y="2776533"/>
            <a:ext cx="1789600" cy="420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3" name="Google Shape;553;p11"/>
          <p:cNvCxnSpPr/>
          <p:nvPr/>
        </p:nvCxnSpPr>
        <p:spPr>
          <a:xfrm rot="5400000">
            <a:off x="9643244" y="981833"/>
            <a:ext cx="1776000" cy="522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4" name="Google Shape;554;p11"/>
          <p:cNvCxnSpPr/>
          <p:nvPr/>
        </p:nvCxnSpPr>
        <p:spPr>
          <a:xfrm rot="5400000">
            <a:off x="10891244" y="-88800"/>
            <a:ext cx="365200" cy="542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55" name="Google Shape;555;p11"/>
          <p:cNvGrpSpPr/>
          <p:nvPr/>
        </p:nvGrpSpPr>
        <p:grpSpPr>
          <a:xfrm rot="5400000" flipH="1">
            <a:off x="9876444" y="1713233"/>
            <a:ext cx="775733" cy="776467"/>
            <a:chOff x="8064275" y="887850"/>
            <a:chExt cx="581800" cy="582350"/>
          </a:xfrm>
        </p:grpSpPr>
        <p:sp>
          <p:nvSpPr>
            <p:cNvPr id="556" name="Google Shape;556;p11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7" name="Google Shape;557;p11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8" name="Google Shape;558;p11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9" name="Google Shape;559;p11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0" name="Google Shape;560;p11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1" name="Google Shape;561;p11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562" name="Google Shape;562;p11"/>
          <p:cNvGrpSpPr/>
          <p:nvPr/>
        </p:nvGrpSpPr>
        <p:grpSpPr>
          <a:xfrm rot="5400000" flipH="1">
            <a:off x="10492961" y="3672267"/>
            <a:ext cx="389367" cy="390100"/>
            <a:chOff x="7353050" y="316275"/>
            <a:chExt cx="292025" cy="292575"/>
          </a:xfrm>
        </p:grpSpPr>
        <p:sp>
          <p:nvSpPr>
            <p:cNvPr id="563" name="Google Shape;563;p11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4" name="Google Shape;564;p11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5" name="Google Shape;565;p11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6" name="Google Shape;566;p11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567" name="Google Shape;567;p11"/>
          <p:cNvGrpSpPr/>
          <p:nvPr/>
        </p:nvGrpSpPr>
        <p:grpSpPr>
          <a:xfrm rot="5400000" flipH="1">
            <a:off x="10683278" y="237567"/>
            <a:ext cx="233333" cy="233333"/>
            <a:chOff x="8792300" y="321275"/>
            <a:chExt cx="175000" cy="175000"/>
          </a:xfrm>
        </p:grpSpPr>
        <p:sp>
          <p:nvSpPr>
            <p:cNvPr id="568" name="Google Shape;568;p11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9" name="Google Shape;569;p11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0" name="Google Shape;570;p11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1" name="Google Shape;571;p11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572" name="Google Shape;572;p11"/>
          <p:cNvGrpSpPr/>
          <p:nvPr/>
        </p:nvGrpSpPr>
        <p:grpSpPr>
          <a:xfrm rot="5400000">
            <a:off x="10068911" y="5173235"/>
            <a:ext cx="390815" cy="391184"/>
            <a:chOff x="3164039" y="430875"/>
            <a:chExt cx="293111" cy="293388"/>
          </a:xfrm>
        </p:grpSpPr>
        <p:sp>
          <p:nvSpPr>
            <p:cNvPr id="573" name="Google Shape;573;p11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4" name="Google Shape;574;p11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5" name="Google Shape;575;p11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6" name="Google Shape;576;p11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7" name="Google Shape;577;p11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8" name="Google Shape;578;p11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579" name="Google Shape;579;p11"/>
          <p:cNvGrpSpPr/>
          <p:nvPr/>
        </p:nvGrpSpPr>
        <p:grpSpPr>
          <a:xfrm rot="5400000" flipH="1">
            <a:off x="11012070" y="430859"/>
            <a:ext cx="233351" cy="36000"/>
            <a:chOff x="5662375" y="212375"/>
            <a:chExt cx="175013" cy="27000"/>
          </a:xfrm>
        </p:grpSpPr>
        <p:sp>
          <p:nvSpPr>
            <p:cNvPr id="580" name="Google Shape;580;p11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1" name="Google Shape;581;p11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2" name="Google Shape;582;p11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cxnSp>
        <p:nvCxnSpPr>
          <p:cNvPr id="583" name="Google Shape;583;p11"/>
          <p:cNvCxnSpPr/>
          <p:nvPr/>
        </p:nvCxnSpPr>
        <p:spPr>
          <a:xfrm rot="5400000" flipH="1">
            <a:off x="987800" y="3464433"/>
            <a:ext cx="2230000" cy="16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4" name="Google Shape;584;p11"/>
          <p:cNvCxnSpPr/>
          <p:nvPr/>
        </p:nvCxnSpPr>
        <p:spPr>
          <a:xfrm rot="-5400000">
            <a:off x="1129467" y="4738667"/>
            <a:ext cx="1106000" cy="991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5" name="Google Shape;585;p11"/>
          <p:cNvCxnSpPr/>
          <p:nvPr/>
        </p:nvCxnSpPr>
        <p:spPr>
          <a:xfrm rot="5400000" flipH="1">
            <a:off x="1474367" y="5535000"/>
            <a:ext cx="1062000" cy="1584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86" name="Google Shape;586;p11"/>
          <p:cNvGrpSpPr/>
          <p:nvPr/>
        </p:nvGrpSpPr>
        <p:grpSpPr>
          <a:xfrm rot="5400000">
            <a:off x="828634" y="5416033"/>
            <a:ext cx="775733" cy="776467"/>
            <a:chOff x="8064275" y="887850"/>
            <a:chExt cx="581800" cy="582350"/>
          </a:xfrm>
        </p:grpSpPr>
        <p:sp>
          <p:nvSpPr>
            <p:cNvPr id="587" name="Google Shape;587;p11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8" name="Google Shape;588;p11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9" name="Google Shape;589;p11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0" name="Google Shape;590;p11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1" name="Google Shape;591;p11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2" name="Google Shape;592;p11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593" name="Google Shape;593;p11"/>
          <p:cNvGrpSpPr/>
          <p:nvPr/>
        </p:nvGrpSpPr>
        <p:grpSpPr>
          <a:xfrm rot="5400000">
            <a:off x="1977101" y="4467734"/>
            <a:ext cx="389367" cy="390100"/>
            <a:chOff x="7353050" y="316275"/>
            <a:chExt cx="292025" cy="292575"/>
          </a:xfrm>
        </p:grpSpPr>
        <p:sp>
          <p:nvSpPr>
            <p:cNvPr id="594" name="Google Shape;594;p11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5" name="Google Shape;595;p11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6" name="Google Shape;596;p11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7" name="Google Shape;597;p11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598" name="Google Shape;598;p11"/>
          <p:cNvGrpSpPr/>
          <p:nvPr/>
        </p:nvGrpSpPr>
        <p:grpSpPr>
          <a:xfrm rot="5400000">
            <a:off x="2126834" y="6387100"/>
            <a:ext cx="233333" cy="233333"/>
            <a:chOff x="8792300" y="321275"/>
            <a:chExt cx="175000" cy="175000"/>
          </a:xfrm>
        </p:grpSpPr>
        <p:sp>
          <p:nvSpPr>
            <p:cNvPr id="599" name="Google Shape;599;p11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0" name="Google Shape;600;p11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1" name="Google Shape;601;p11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2" name="Google Shape;602;p11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603" name="Google Shape;603;p11"/>
          <p:cNvSpPr/>
          <p:nvPr/>
        </p:nvSpPr>
        <p:spPr>
          <a:xfrm rot="5400000">
            <a:off x="1836156" y="2251658"/>
            <a:ext cx="384819" cy="384449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04" name="Google Shape;604;p11"/>
          <p:cNvSpPr/>
          <p:nvPr/>
        </p:nvSpPr>
        <p:spPr>
          <a:xfrm rot="5400000">
            <a:off x="1833168" y="2248281"/>
            <a:ext cx="390815" cy="391184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05" name="Google Shape;605;p11"/>
          <p:cNvSpPr/>
          <p:nvPr/>
        </p:nvSpPr>
        <p:spPr>
          <a:xfrm rot="5400000">
            <a:off x="1884814" y="2300319"/>
            <a:ext cx="287501" cy="287116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06" name="Google Shape;606;p11"/>
          <p:cNvSpPr/>
          <p:nvPr/>
        </p:nvSpPr>
        <p:spPr>
          <a:xfrm rot="5400000">
            <a:off x="1881817" y="2296952"/>
            <a:ext cx="293497" cy="293867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07" name="Google Shape;607;p11"/>
          <p:cNvSpPr/>
          <p:nvPr/>
        </p:nvSpPr>
        <p:spPr>
          <a:xfrm rot="5400000">
            <a:off x="1937786" y="2352910"/>
            <a:ext cx="181569" cy="181569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08" name="Google Shape;608;p11"/>
          <p:cNvSpPr/>
          <p:nvPr/>
        </p:nvSpPr>
        <p:spPr>
          <a:xfrm rot="5400000">
            <a:off x="1934595" y="2350106"/>
            <a:ext cx="187935" cy="187565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609" name="Google Shape;609;p11"/>
          <p:cNvGrpSpPr/>
          <p:nvPr/>
        </p:nvGrpSpPr>
        <p:grpSpPr>
          <a:xfrm rot="5400000">
            <a:off x="2268159" y="2020508"/>
            <a:ext cx="233351" cy="36000"/>
            <a:chOff x="5662375" y="212375"/>
            <a:chExt cx="175013" cy="27000"/>
          </a:xfrm>
        </p:grpSpPr>
        <p:sp>
          <p:nvSpPr>
            <p:cNvPr id="610" name="Google Shape;610;p11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1" name="Google Shape;611;p11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2" name="Google Shape;612;p11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613" name="Google Shape;613;p11"/>
          <p:cNvGrpSpPr/>
          <p:nvPr/>
        </p:nvGrpSpPr>
        <p:grpSpPr>
          <a:xfrm rot="5400000">
            <a:off x="2426026" y="6082775"/>
            <a:ext cx="233351" cy="36000"/>
            <a:chOff x="5662375" y="212375"/>
            <a:chExt cx="175013" cy="27000"/>
          </a:xfrm>
        </p:grpSpPr>
        <p:sp>
          <p:nvSpPr>
            <p:cNvPr id="614" name="Google Shape;614;p11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5" name="Google Shape;615;p11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6" name="Google Shape;616;p11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617" name="Google Shape;617;p11"/>
          <p:cNvGrpSpPr/>
          <p:nvPr/>
        </p:nvGrpSpPr>
        <p:grpSpPr>
          <a:xfrm rot="5400000">
            <a:off x="544793" y="5521041"/>
            <a:ext cx="233351" cy="36000"/>
            <a:chOff x="5662375" y="212375"/>
            <a:chExt cx="175013" cy="27000"/>
          </a:xfrm>
        </p:grpSpPr>
        <p:sp>
          <p:nvSpPr>
            <p:cNvPr id="618" name="Google Shape;618;p11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9" name="Google Shape;619;p11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0" name="Google Shape;620;p11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621" name="Google Shape;621;p11"/>
          <p:cNvSpPr txBox="1">
            <a:spLocks noGrp="1"/>
          </p:cNvSpPr>
          <p:nvPr>
            <p:ph type="title" hasCustomPrompt="1"/>
          </p:nvPr>
        </p:nvSpPr>
        <p:spPr>
          <a:xfrm>
            <a:off x="3499104" y="2743200"/>
            <a:ext cx="5206000" cy="10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731938562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>
  <p:cSld name="Opening slid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514641" y="1858265"/>
            <a:ext cx="9182400" cy="23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6933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6933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6933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6933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6933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6933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6933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6933"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4894241" y="3911363"/>
            <a:ext cx="5802800" cy="95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3733">
                <a:solidFill>
                  <a:schemeClr val="lt2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3733">
                <a:solidFill>
                  <a:schemeClr val="lt2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3733">
                <a:solidFill>
                  <a:schemeClr val="lt2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3733">
                <a:solidFill>
                  <a:schemeClr val="lt2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3733">
                <a:solidFill>
                  <a:schemeClr val="lt2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3733">
                <a:solidFill>
                  <a:schemeClr val="lt2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3733">
                <a:solidFill>
                  <a:schemeClr val="lt2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3733">
                <a:solidFill>
                  <a:schemeClr val="lt2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367465604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4514500" y="2798200"/>
            <a:ext cx="3163200" cy="126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40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ctrTitle" idx="2"/>
          </p:nvPr>
        </p:nvSpPr>
        <p:spPr>
          <a:xfrm>
            <a:off x="520395" y="268871"/>
            <a:ext cx="26324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67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67">
                <a:solidFill>
                  <a:schemeClr val="dk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67">
                <a:solidFill>
                  <a:schemeClr val="dk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67">
                <a:solidFill>
                  <a:schemeClr val="dk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67">
                <a:solidFill>
                  <a:schemeClr val="dk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67">
                <a:solidFill>
                  <a:schemeClr val="dk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67">
                <a:solidFill>
                  <a:schemeClr val="dk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67">
                <a:solidFill>
                  <a:schemeClr val="dk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67"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920595" y="875304"/>
            <a:ext cx="2232400" cy="7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3" hasCustomPrompt="1"/>
          </p:nvPr>
        </p:nvSpPr>
        <p:spPr>
          <a:xfrm>
            <a:off x="2824597" y="725931"/>
            <a:ext cx="1476800" cy="7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64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64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64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64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64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64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64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64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4" hasCustomPrompt="1"/>
          </p:nvPr>
        </p:nvSpPr>
        <p:spPr>
          <a:xfrm>
            <a:off x="2807208" y="2021077"/>
            <a:ext cx="1476800" cy="7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64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64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64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64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64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64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64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64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5" hasCustomPrompt="1"/>
          </p:nvPr>
        </p:nvSpPr>
        <p:spPr>
          <a:xfrm>
            <a:off x="2807208" y="3316224"/>
            <a:ext cx="1476800" cy="7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64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64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64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64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64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64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64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64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>
            <a:spLocks noGrp="1"/>
          </p:cNvSpPr>
          <p:nvPr>
            <p:ph type="title" idx="6" hasCustomPrompt="1"/>
          </p:nvPr>
        </p:nvSpPr>
        <p:spPr>
          <a:xfrm>
            <a:off x="7896011" y="2790184"/>
            <a:ext cx="1429600" cy="7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64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64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64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64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64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64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64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64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 txBox="1">
            <a:spLocks noGrp="1"/>
          </p:cNvSpPr>
          <p:nvPr>
            <p:ph type="title" idx="7" hasCustomPrompt="1"/>
          </p:nvPr>
        </p:nvSpPr>
        <p:spPr>
          <a:xfrm>
            <a:off x="7896011" y="4149781"/>
            <a:ext cx="1429600" cy="7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64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64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64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64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64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64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64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64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0" name="Google Shape;20;p3"/>
          <p:cNvSpPr txBox="1">
            <a:spLocks noGrp="1"/>
          </p:cNvSpPr>
          <p:nvPr>
            <p:ph type="title" idx="8" hasCustomPrompt="1"/>
          </p:nvPr>
        </p:nvSpPr>
        <p:spPr>
          <a:xfrm>
            <a:off x="7896011" y="5509377"/>
            <a:ext cx="1429600" cy="7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64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64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64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64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64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64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64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64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>
            <a:spLocks noGrp="1"/>
          </p:cNvSpPr>
          <p:nvPr>
            <p:ph type="ctrTitle" idx="9"/>
          </p:nvPr>
        </p:nvSpPr>
        <p:spPr>
          <a:xfrm>
            <a:off x="520395" y="1557139"/>
            <a:ext cx="26324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67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67">
                <a:solidFill>
                  <a:schemeClr val="dk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67">
                <a:solidFill>
                  <a:schemeClr val="dk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67">
                <a:solidFill>
                  <a:schemeClr val="dk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67">
                <a:solidFill>
                  <a:schemeClr val="dk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67">
                <a:solidFill>
                  <a:schemeClr val="dk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67">
                <a:solidFill>
                  <a:schemeClr val="dk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67">
                <a:solidFill>
                  <a:schemeClr val="dk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67"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ubTitle" idx="13"/>
          </p:nvPr>
        </p:nvSpPr>
        <p:spPr>
          <a:xfrm>
            <a:off x="920595" y="2163569"/>
            <a:ext cx="2232400" cy="7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ctrTitle" idx="14"/>
          </p:nvPr>
        </p:nvSpPr>
        <p:spPr>
          <a:xfrm>
            <a:off x="520395" y="2855115"/>
            <a:ext cx="26324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67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67">
                <a:solidFill>
                  <a:schemeClr val="dk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67">
                <a:solidFill>
                  <a:schemeClr val="dk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67">
                <a:solidFill>
                  <a:schemeClr val="dk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67">
                <a:solidFill>
                  <a:schemeClr val="dk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67">
                <a:solidFill>
                  <a:schemeClr val="dk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67">
                <a:solidFill>
                  <a:schemeClr val="dk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67">
                <a:solidFill>
                  <a:schemeClr val="dk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67"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ubTitle" idx="15"/>
          </p:nvPr>
        </p:nvSpPr>
        <p:spPr>
          <a:xfrm>
            <a:off x="920595" y="3461541"/>
            <a:ext cx="2232400" cy="7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ctrTitle" idx="16"/>
          </p:nvPr>
        </p:nvSpPr>
        <p:spPr>
          <a:xfrm>
            <a:off x="9082077" y="2366907"/>
            <a:ext cx="26324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67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67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67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67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67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67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67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67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67"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ubTitle" idx="17"/>
          </p:nvPr>
        </p:nvSpPr>
        <p:spPr>
          <a:xfrm>
            <a:off x="9082077" y="2973340"/>
            <a:ext cx="2232400" cy="7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ctrTitle" idx="18"/>
          </p:nvPr>
        </p:nvSpPr>
        <p:spPr>
          <a:xfrm>
            <a:off x="9082077" y="3732127"/>
            <a:ext cx="26324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67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67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67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67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67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67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67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67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67"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subTitle" idx="19"/>
          </p:nvPr>
        </p:nvSpPr>
        <p:spPr>
          <a:xfrm>
            <a:off x="9082077" y="4338556"/>
            <a:ext cx="2232400" cy="7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ctrTitle" idx="20"/>
          </p:nvPr>
        </p:nvSpPr>
        <p:spPr>
          <a:xfrm>
            <a:off x="9082077" y="5081804"/>
            <a:ext cx="26324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67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67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67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67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67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67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67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67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67"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subTitle" idx="21"/>
          </p:nvPr>
        </p:nvSpPr>
        <p:spPr>
          <a:xfrm>
            <a:off x="9082077" y="5688231"/>
            <a:ext cx="2232400" cy="7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220645077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1">
  <p:cSld name="Section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"/>
          <p:cNvSpPr txBox="1">
            <a:spLocks noGrp="1"/>
          </p:cNvSpPr>
          <p:nvPr>
            <p:ph type="ctrTitle"/>
          </p:nvPr>
        </p:nvSpPr>
        <p:spPr>
          <a:xfrm flipH="1">
            <a:off x="1530200" y="4113533"/>
            <a:ext cx="6674000" cy="136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48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8666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8666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8666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8666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8666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8666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8666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8666"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1530105" y="3098467"/>
            <a:ext cx="3972400" cy="100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128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8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8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8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8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8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8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8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8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4" name="Google Shape;34;p4"/>
          <p:cNvSpPr txBox="1">
            <a:spLocks noGrp="1"/>
          </p:cNvSpPr>
          <p:nvPr>
            <p:ph type="subTitle" idx="1"/>
          </p:nvPr>
        </p:nvSpPr>
        <p:spPr>
          <a:xfrm>
            <a:off x="1530100" y="5371945"/>
            <a:ext cx="5633200" cy="7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467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872651660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title">
  <p:cSld name="Title + sub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5"/>
          <p:cNvSpPr txBox="1">
            <a:spLocks noGrp="1"/>
          </p:cNvSpPr>
          <p:nvPr>
            <p:ph type="ctrTitle"/>
          </p:nvPr>
        </p:nvSpPr>
        <p:spPr>
          <a:xfrm>
            <a:off x="3517800" y="501997"/>
            <a:ext cx="5156400" cy="273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3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3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3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3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3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3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3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3"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ubTitle" idx="1"/>
          </p:nvPr>
        </p:nvSpPr>
        <p:spPr>
          <a:xfrm>
            <a:off x="3279400" y="3085633"/>
            <a:ext cx="5633200" cy="23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467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076441883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Title + Desig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>
            <a:spLocks noGrp="1"/>
          </p:cNvSpPr>
          <p:nvPr>
            <p:ph type="ctrTitle"/>
          </p:nvPr>
        </p:nvSpPr>
        <p:spPr>
          <a:xfrm>
            <a:off x="2619801" y="470467"/>
            <a:ext cx="6952400" cy="126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32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3200">
                <a:solidFill>
                  <a:schemeClr val="dk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3200">
                <a:solidFill>
                  <a:schemeClr val="dk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3200">
                <a:solidFill>
                  <a:schemeClr val="dk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3200">
                <a:solidFill>
                  <a:schemeClr val="dk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3200">
                <a:solidFill>
                  <a:schemeClr val="dk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3200">
                <a:solidFill>
                  <a:schemeClr val="dk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3200">
                <a:solidFill>
                  <a:schemeClr val="dk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308001334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2">
  <p:cSld name="Section 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ctrTitle"/>
          </p:nvPr>
        </p:nvSpPr>
        <p:spPr>
          <a:xfrm flipH="1">
            <a:off x="3663705" y="3514233"/>
            <a:ext cx="6927600" cy="256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48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8666">
                <a:solidFill>
                  <a:schemeClr val="dk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8666">
                <a:solidFill>
                  <a:schemeClr val="dk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8666">
                <a:solidFill>
                  <a:schemeClr val="dk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8666">
                <a:solidFill>
                  <a:schemeClr val="dk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8666">
                <a:solidFill>
                  <a:schemeClr val="dk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8666">
                <a:solidFill>
                  <a:schemeClr val="dk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8666">
                <a:solidFill>
                  <a:schemeClr val="dk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8666"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6618905" y="3098467"/>
            <a:ext cx="3972400" cy="100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128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8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8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8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8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8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8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8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8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3" name="Google Shape;43;p7"/>
          <p:cNvSpPr txBox="1">
            <a:spLocks noGrp="1"/>
          </p:cNvSpPr>
          <p:nvPr>
            <p:ph type="subTitle" idx="1"/>
          </p:nvPr>
        </p:nvSpPr>
        <p:spPr>
          <a:xfrm>
            <a:off x="4958105" y="5373975"/>
            <a:ext cx="5633200" cy="7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467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858496334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+ photo">
  <p:cSld name="Text + photo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"/>
          <p:cNvSpPr txBox="1">
            <a:spLocks noGrp="1"/>
          </p:cNvSpPr>
          <p:nvPr>
            <p:ph type="ctrTitle"/>
          </p:nvPr>
        </p:nvSpPr>
        <p:spPr>
          <a:xfrm>
            <a:off x="2134311" y="1313637"/>
            <a:ext cx="3564800" cy="273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667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667">
                <a:solidFill>
                  <a:schemeClr val="dk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667">
                <a:solidFill>
                  <a:schemeClr val="dk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667">
                <a:solidFill>
                  <a:schemeClr val="dk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667">
                <a:solidFill>
                  <a:schemeClr val="dk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667">
                <a:solidFill>
                  <a:schemeClr val="dk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667">
                <a:solidFill>
                  <a:schemeClr val="dk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667">
                <a:solidFill>
                  <a:schemeClr val="dk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667"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6" name="Google Shape;46;p8"/>
          <p:cNvSpPr txBox="1">
            <a:spLocks noGrp="1"/>
          </p:cNvSpPr>
          <p:nvPr>
            <p:ph type="subTitle" idx="1"/>
          </p:nvPr>
        </p:nvSpPr>
        <p:spPr>
          <a:xfrm>
            <a:off x="1572311" y="4077900"/>
            <a:ext cx="4126800" cy="23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467">
                <a:solidFill>
                  <a:schemeClr val="lt2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467">
                <a:solidFill>
                  <a:schemeClr val="lt2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467">
                <a:solidFill>
                  <a:schemeClr val="lt2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467">
                <a:solidFill>
                  <a:schemeClr val="lt2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467">
                <a:solidFill>
                  <a:schemeClr val="lt2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467">
                <a:solidFill>
                  <a:schemeClr val="lt2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467">
                <a:solidFill>
                  <a:schemeClr val="lt2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467">
                <a:solidFill>
                  <a:schemeClr val="lt2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467">
                <a:solidFill>
                  <a:schemeClr val="lt2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ctrTitle" idx="2"/>
          </p:nvPr>
        </p:nvSpPr>
        <p:spPr>
          <a:xfrm>
            <a:off x="2576120" y="470467"/>
            <a:ext cx="6952400" cy="126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32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3200">
                <a:solidFill>
                  <a:schemeClr val="dk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3200">
                <a:solidFill>
                  <a:schemeClr val="dk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3200">
                <a:solidFill>
                  <a:schemeClr val="dk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3200">
                <a:solidFill>
                  <a:schemeClr val="dk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3200">
                <a:solidFill>
                  <a:schemeClr val="dk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3200">
                <a:solidFill>
                  <a:schemeClr val="dk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3200">
                <a:solidFill>
                  <a:schemeClr val="dk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995701577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">
  <p:cSld name="Number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 txBox="1">
            <a:spLocks noGrp="1"/>
          </p:cNvSpPr>
          <p:nvPr>
            <p:ph type="ctrTitle"/>
          </p:nvPr>
        </p:nvSpPr>
        <p:spPr>
          <a:xfrm>
            <a:off x="2619801" y="470467"/>
            <a:ext cx="6952400" cy="126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32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3200">
                <a:solidFill>
                  <a:schemeClr val="dk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3200">
                <a:solidFill>
                  <a:schemeClr val="dk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3200">
                <a:solidFill>
                  <a:schemeClr val="dk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3200">
                <a:solidFill>
                  <a:schemeClr val="dk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3200">
                <a:solidFill>
                  <a:schemeClr val="dk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3200">
                <a:solidFill>
                  <a:schemeClr val="dk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3200">
                <a:solidFill>
                  <a:schemeClr val="dk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title" idx="2" hasCustomPrompt="1"/>
          </p:nvPr>
        </p:nvSpPr>
        <p:spPr>
          <a:xfrm>
            <a:off x="1448868" y="1966833"/>
            <a:ext cx="2393600" cy="100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8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8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8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8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8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8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8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8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8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1" name="Google Shape;51;p9"/>
          <p:cNvSpPr txBox="1">
            <a:spLocks noGrp="1"/>
          </p:cNvSpPr>
          <p:nvPr>
            <p:ph type="subTitle" idx="1"/>
          </p:nvPr>
        </p:nvSpPr>
        <p:spPr>
          <a:xfrm flipH="1">
            <a:off x="4642236" y="2221939"/>
            <a:ext cx="4353200" cy="4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467">
                <a:solidFill>
                  <a:schemeClr val="lt2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467">
                <a:solidFill>
                  <a:schemeClr val="lt2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467">
                <a:solidFill>
                  <a:schemeClr val="lt2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467">
                <a:solidFill>
                  <a:schemeClr val="lt2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467">
                <a:solidFill>
                  <a:schemeClr val="lt2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467">
                <a:solidFill>
                  <a:schemeClr val="lt2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467">
                <a:solidFill>
                  <a:schemeClr val="lt2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467">
                <a:solidFill>
                  <a:schemeClr val="lt2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467">
                <a:solidFill>
                  <a:schemeClr val="lt2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title" idx="3" hasCustomPrompt="1"/>
          </p:nvPr>
        </p:nvSpPr>
        <p:spPr>
          <a:xfrm>
            <a:off x="3064601" y="3300467"/>
            <a:ext cx="2351600" cy="100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8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8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8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8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8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8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8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8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8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3" name="Google Shape;53;p9"/>
          <p:cNvSpPr txBox="1">
            <a:spLocks noGrp="1"/>
          </p:cNvSpPr>
          <p:nvPr>
            <p:ph type="subTitle" idx="4"/>
          </p:nvPr>
        </p:nvSpPr>
        <p:spPr>
          <a:xfrm flipH="1">
            <a:off x="6090735" y="3584567"/>
            <a:ext cx="4353200" cy="4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467">
                <a:solidFill>
                  <a:schemeClr val="lt2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467">
                <a:solidFill>
                  <a:schemeClr val="lt2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467">
                <a:solidFill>
                  <a:schemeClr val="lt2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467">
                <a:solidFill>
                  <a:schemeClr val="lt2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467">
                <a:solidFill>
                  <a:schemeClr val="lt2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467">
                <a:solidFill>
                  <a:schemeClr val="lt2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467">
                <a:solidFill>
                  <a:schemeClr val="lt2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467">
                <a:solidFill>
                  <a:schemeClr val="lt2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467">
                <a:solidFill>
                  <a:schemeClr val="lt2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4" name="Google Shape;54;p9"/>
          <p:cNvSpPr txBox="1">
            <a:spLocks noGrp="1"/>
          </p:cNvSpPr>
          <p:nvPr>
            <p:ph type="title" idx="5" hasCustomPrompt="1"/>
          </p:nvPr>
        </p:nvSpPr>
        <p:spPr>
          <a:xfrm>
            <a:off x="4470901" y="4684833"/>
            <a:ext cx="2393600" cy="100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8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8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8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8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8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8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8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8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8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9"/>
          <p:cNvSpPr txBox="1">
            <a:spLocks noGrp="1"/>
          </p:cNvSpPr>
          <p:nvPr>
            <p:ph type="subTitle" idx="6"/>
          </p:nvPr>
        </p:nvSpPr>
        <p:spPr>
          <a:xfrm flipH="1">
            <a:off x="7561987" y="4946588"/>
            <a:ext cx="4353200" cy="4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467">
                <a:solidFill>
                  <a:schemeClr val="lt2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467">
                <a:solidFill>
                  <a:schemeClr val="lt2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467">
                <a:solidFill>
                  <a:schemeClr val="lt2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467">
                <a:solidFill>
                  <a:schemeClr val="lt2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467">
                <a:solidFill>
                  <a:schemeClr val="lt2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467">
                <a:solidFill>
                  <a:schemeClr val="lt2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467">
                <a:solidFill>
                  <a:schemeClr val="lt2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467">
                <a:solidFill>
                  <a:schemeClr val="lt2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467">
                <a:solidFill>
                  <a:schemeClr val="lt2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25890301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">
  <p:cSld name="Three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0"/>
          <p:cNvSpPr txBox="1">
            <a:spLocks noGrp="1"/>
          </p:cNvSpPr>
          <p:nvPr>
            <p:ph type="ctrTitle"/>
          </p:nvPr>
        </p:nvSpPr>
        <p:spPr>
          <a:xfrm>
            <a:off x="2619801" y="470467"/>
            <a:ext cx="6952400" cy="126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32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3200">
                <a:solidFill>
                  <a:schemeClr val="dk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3200">
                <a:solidFill>
                  <a:schemeClr val="dk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3200">
                <a:solidFill>
                  <a:schemeClr val="dk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3200">
                <a:solidFill>
                  <a:schemeClr val="dk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3200">
                <a:solidFill>
                  <a:schemeClr val="dk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3200">
                <a:solidFill>
                  <a:schemeClr val="dk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3200">
                <a:solidFill>
                  <a:schemeClr val="dk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8" name="Google Shape;58;p10"/>
          <p:cNvSpPr txBox="1">
            <a:spLocks noGrp="1"/>
          </p:cNvSpPr>
          <p:nvPr>
            <p:ph type="ctrTitle" idx="2"/>
          </p:nvPr>
        </p:nvSpPr>
        <p:spPr>
          <a:xfrm>
            <a:off x="748800" y="3739617"/>
            <a:ext cx="3564800" cy="57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9" name="Google Shape;59;p10"/>
          <p:cNvSpPr txBox="1">
            <a:spLocks noGrp="1"/>
          </p:cNvSpPr>
          <p:nvPr>
            <p:ph type="subTitle" idx="1"/>
          </p:nvPr>
        </p:nvSpPr>
        <p:spPr>
          <a:xfrm>
            <a:off x="1163267" y="4120633"/>
            <a:ext cx="2736000" cy="13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467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467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467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467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467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467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467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467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467">
                <a:solidFill>
                  <a:schemeClr val="lt2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0" name="Google Shape;60;p10"/>
          <p:cNvSpPr txBox="1">
            <a:spLocks noGrp="1"/>
          </p:cNvSpPr>
          <p:nvPr>
            <p:ph type="ctrTitle" idx="3"/>
          </p:nvPr>
        </p:nvSpPr>
        <p:spPr>
          <a:xfrm>
            <a:off x="4313600" y="3739617"/>
            <a:ext cx="3564800" cy="57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24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24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24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24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24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24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24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2400">
                <a:solidFill>
                  <a:schemeClr val="accent6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1" name="Google Shape;61;p10"/>
          <p:cNvSpPr txBox="1">
            <a:spLocks noGrp="1"/>
          </p:cNvSpPr>
          <p:nvPr>
            <p:ph type="subTitle" idx="4"/>
          </p:nvPr>
        </p:nvSpPr>
        <p:spPr>
          <a:xfrm>
            <a:off x="4617200" y="2715667"/>
            <a:ext cx="2957600" cy="13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467"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467"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467"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467"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467"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467"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467"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467"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467"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2" name="Google Shape;62;p10"/>
          <p:cNvSpPr txBox="1">
            <a:spLocks noGrp="1"/>
          </p:cNvSpPr>
          <p:nvPr>
            <p:ph type="ctrTitle" idx="5"/>
          </p:nvPr>
        </p:nvSpPr>
        <p:spPr>
          <a:xfrm>
            <a:off x="7878400" y="3739617"/>
            <a:ext cx="3564800" cy="57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3" name="Google Shape;63;p10"/>
          <p:cNvSpPr txBox="1">
            <a:spLocks noGrp="1"/>
          </p:cNvSpPr>
          <p:nvPr>
            <p:ph type="subTitle" idx="6"/>
          </p:nvPr>
        </p:nvSpPr>
        <p:spPr>
          <a:xfrm>
            <a:off x="8182000" y="4120633"/>
            <a:ext cx="2957600" cy="13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467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467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467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467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467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467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467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467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467">
                <a:solidFill>
                  <a:schemeClr val="lt2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863791392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3">
  <p:cSld name="Section 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1"/>
          <p:cNvSpPr txBox="1">
            <a:spLocks noGrp="1"/>
          </p:cNvSpPr>
          <p:nvPr>
            <p:ph type="ctrTitle"/>
          </p:nvPr>
        </p:nvSpPr>
        <p:spPr>
          <a:xfrm flipH="1">
            <a:off x="3672724" y="1796051"/>
            <a:ext cx="6927600" cy="256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48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8666">
                <a:solidFill>
                  <a:schemeClr val="dk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8666">
                <a:solidFill>
                  <a:schemeClr val="dk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8666">
                <a:solidFill>
                  <a:schemeClr val="dk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8666">
                <a:solidFill>
                  <a:schemeClr val="dk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8666">
                <a:solidFill>
                  <a:schemeClr val="dk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8666">
                <a:solidFill>
                  <a:schemeClr val="dk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8666">
                <a:solidFill>
                  <a:schemeClr val="dk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8666"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6" name="Google Shape;66;p11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6627924" y="1380284"/>
            <a:ext cx="3972400" cy="100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128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8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8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8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8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8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8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8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8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7" name="Google Shape;67;p11"/>
          <p:cNvSpPr txBox="1">
            <a:spLocks noGrp="1"/>
          </p:cNvSpPr>
          <p:nvPr>
            <p:ph type="subTitle" idx="1"/>
          </p:nvPr>
        </p:nvSpPr>
        <p:spPr>
          <a:xfrm>
            <a:off x="4967124" y="3657319"/>
            <a:ext cx="5633200" cy="7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467">
                <a:solidFill>
                  <a:schemeClr val="lt2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7605681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07426834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x Columns">
  <p:cSld name="Six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2"/>
          <p:cNvSpPr txBox="1">
            <a:spLocks noGrp="1"/>
          </p:cNvSpPr>
          <p:nvPr>
            <p:ph type="ctrTitle"/>
          </p:nvPr>
        </p:nvSpPr>
        <p:spPr>
          <a:xfrm>
            <a:off x="2619801" y="470467"/>
            <a:ext cx="6952400" cy="126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32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3200">
                <a:solidFill>
                  <a:schemeClr val="dk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3200">
                <a:solidFill>
                  <a:schemeClr val="dk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3200">
                <a:solidFill>
                  <a:schemeClr val="dk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3200">
                <a:solidFill>
                  <a:schemeClr val="dk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3200">
                <a:solidFill>
                  <a:schemeClr val="dk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3200">
                <a:solidFill>
                  <a:schemeClr val="dk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3200">
                <a:solidFill>
                  <a:schemeClr val="dk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0" name="Google Shape;70;p12"/>
          <p:cNvSpPr txBox="1">
            <a:spLocks noGrp="1"/>
          </p:cNvSpPr>
          <p:nvPr>
            <p:ph type="ctrTitle" idx="2"/>
          </p:nvPr>
        </p:nvSpPr>
        <p:spPr>
          <a:xfrm>
            <a:off x="619304" y="2408667"/>
            <a:ext cx="2374000" cy="57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1" name="Google Shape;71;p12"/>
          <p:cNvSpPr txBox="1">
            <a:spLocks noGrp="1"/>
          </p:cNvSpPr>
          <p:nvPr>
            <p:ph type="subTitle" idx="1"/>
          </p:nvPr>
        </p:nvSpPr>
        <p:spPr>
          <a:xfrm>
            <a:off x="821504" y="2800999"/>
            <a:ext cx="1969600" cy="13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2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467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467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467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467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467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467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467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467">
                <a:solidFill>
                  <a:schemeClr val="lt2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2" name="Google Shape;72;p12"/>
          <p:cNvSpPr txBox="1">
            <a:spLocks noGrp="1"/>
          </p:cNvSpPr>
          <p:nvPr>
            <p:ph type="ctrTitle" idx="3"/>
          </p:nvPr>
        </p:nvSpPr>
        <p:spPr>
          <a:xfrm>
            <a:off x="2769901" y="2408667"/>
            <a:ext cx="2374000" cy="57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3" name="Google Shape;73;p12"/>
          <p:cNvSpPr txBox="1">
            <a:spLocks noGrp="1"/>
          </p:cNvSpPr>
          <p:nvPr>
            <p:ph type="subTitle" idx="4"/>
          </p:nvPr>
        </p:nvSpPr>
        <p:spPr>
          <a:xfrm>
            <a:off x="2972101" y="2800999"/>
            <a:ext cx="1969600" cy="13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2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467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467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467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467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467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467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467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467">
                <a:solidFill>
                  <a:schemeClr val="lt2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4" name="Google Shape;74;p12"/>
          <p:cNvSpPr txBox="1">
            <a:spLocks noGrp="1"/>
          </p:cNvSpPr>
          <p:nvPr>
            <p:ph type="ctrTitle" idx="5"/>
          </p:nvPr>
        </p:nvSpPr>
        <p:spPr>
          <a:xfrm>
            <a:off x="4920500" y="2408667"/>
            <a:ext cx="2374000" cy="57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5" name="Google Shape;75;p12"/>
          <p:cNvSpPr txBox="1">
            <a:spLocks noGrp="1"/>
          </p:cNvSpPr>
          <p:nvPr>
            <p:ph type="subTitle" idx="6"/>
          </p:nvPr>
        </p:nvSpPr>
        <p:spPr>
          <a:xfrm>
            <a:off x="5122700" y="2800999"/>
            <a:ext cx="1969600" cy="13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2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467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467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467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467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467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467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467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467">
                <a:solidFill>
                  <a:schemeClr val="lt2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ctrTitle" idx="7"/>
          </p:nvPr>
        </p:nvSpPr>
        <p:spPr>
          <a:xfrm>
            <a:off x="4942823" y="4733149"/>
            <a:ext cx="2374000" cy="57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subTitle" idx="8"/>
          </p:nvPr>
        </p:nvSpPr>
        <p:spPr>
          <a:xfrm>
            <a:off x="5145029" y="5186935"/>
            <a:ext cx="1969600" cy="13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2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467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467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467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467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467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467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467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467">
                <a:solidFill>
                  <a:schemeClr val="lt2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ctrTitle" idx="9"/>
          </p:nvPr>
        </p:nvSpPr>
        <p:spPr>
          <a:xfrm>
            <a:off x="7124692" y="4733149"/>
            <a:ext cx="2374000" cy="57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ubTitle" idx="13"/>
          </p:nvPr>
        </p:nvSpPr>
        <p:spPr>
          <a:xfrm>
            <a:off x="7333681" y="5186935"/>
            <a:ext cx="1969600" cy="13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2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467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467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467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467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467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467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467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467">
                <a:solidFill>
                  <a:schemeClr val="lt2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ctrTitle" idx="14"/>
          </p:nvPr>
        </p:nvSpPr>
        <p:spPr>
          <a:xfrm>
            <a:off x="9306561" y="4733149"/>
            <a:ext cx="2374000" cy="57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subTitle" idx="15"/>
          </p:nvPr>
        </p:nvSpPr>
        <p:spPr>
          <a:xfrm>
            <a:off x="9522333" y="5186935"/>
            <a:ext cx="1942400" cy="13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2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467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467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467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467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467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467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467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467">
                <a:solidFill>
                  <a:schemeClr val="lt2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229234066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">
  <p:cSld name="Two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 txBox="1">
            <a:spLocks noGrp="1"/>
          </p:cNvSpPr>
          <p:nvPr>
            <p:ph type="ctrTitle"/>
          </p:nvPr>
        </p:nvSpPr>
        <p:spPr>
          <a:xfrm>
            <a:off x="2619801" y="470467"/>
            <a:ext cx="6952400" cy="126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32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3200">
                <a:solidFill>
                  <a:schemeClr val="dk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3200">
                <a:solidFill>
                  <a:schemeClr val="dk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3200">
                <a:solidFill>
                  <a:schemeClr val="dk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3200">
                <a:solidFill>
                  <a:schemeClr val="dk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3200">
                <a:solidFill>
                  <a:schemeClr val="dk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3200">
                <a:solidFill>
                  <a:schemeClr val="dk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3200">
                <a:solidFill>
                  <a:schemeClr val="dk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ctrTitle" idx="2"/>
          </p:nvPr>
        </p:nvSpPr>
        <p:spPr>
          <a:xfrm>
            <a:off x="2322600" y="3795600"/>
            <a:ext cx="1677200" cy="57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subTitle" idx="1"/>
          </p:nvPr>
        </p:nvSpPr>
        <p:spPr>
          <a:xfrm>
            <a:off x="2322600" y="2200033"/>
            <a:ext cx="2876400" cy="13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733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ctrTitle" idx="3"/>
          </p:nvPr>
        </p:nvSpPr>
        <p:spPr>
          <a:xfrm>
            <a:off x="7511668" y="4847067"/>
            <a:ext cx="2374000" cy="57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subTitle" idx="4"/>
          </p:nvPr>
        </p:nvSpPr>
        <p:spPr>
          <a:xfrm>
            <a:off x="7009277" y="3253408"/>
            <a:ext cx="2876400" cy="13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733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605019362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2">
  <p:cSld name="Title + Design 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4"/>
          <p:cNvSpPr txBox="1">
            <a:spLocks noGrp="1"/>
          </p:cNvSpPr>
          <p:nvPr>
            <p:ph type="ctrTitle"/>
          </p:nvPr>
        </p:nvSpPr>
        <p:spPr>
          <a:xfrm>
            <a:off x="2619801" y="470467"/>
            <a:ext cx="6952400" cy="126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32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3200">
                <a:solidFill>
                  <a:schemeClr val="dk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3200">
                <a:solidFill>
                  <a:schemeClr val="dk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3200">
                <a:solidFill>
                  <a:schemeClr val="dk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3200">
                <a:solidFill>
                  <a:schemeClr val="dk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3200">
                <a:solidFill>
                  <a:schemeClr val="dk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3200">
                <a:solidFill>
                  <a:schemeClr val="dk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3200">
                <a:solidFill>
                  <a:schemeClr val="dk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521923168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4">
  <p:cSld name="Section 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5"/>
          <p:cNvSpPr txBox="1">
            <a:spLocks noGrp="1"/>
          </p:cNvSpPr>
          <p:nvPr>
            <p:ph type="ctrTitle"/>
          </p:nvPr>
        </p:nvSpPr>
        <p:spPr>
          <a:xfrm flipH="1">
            <a:off x="1573337" y="1796051"/>
            <a:ext cx="6927600" cy="256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48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8666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8666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8666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8666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8666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8666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8666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8666"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2" name="Google Shape;92;p15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1573337" y="1380284"/>
            <a:ext cx="3972400" cy="100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128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8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8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8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8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8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8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8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8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93" name="Google Shape;93;p15"/>
          <p:cNvSpPr txBox="1">
            <a:spLocks noGrp="1"/>
          </p:cNvSpPr>
          <p:nvPr>
            <p:ph type="subTitle" idx="1"/>
          </p:nvPr>
        </p:nvSpPr>
        <p:spPr>
          <a:xfrm>
            <a:off x="1573337" y="3657319"/>
            <a:ext cx="5633200" cy="7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67">
                <a:solidFill>
                  <a:schemeClr val="lt2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884782167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s">
  <p:cSld name="Four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6"/>
          <p:cNvSpPr txBox="1">
            <a:spLocks noGrp="1"/>
          </p:cNvSpPr>
          <p:nvPr>
            <p:ph type="ctrTitle"/>
          </p:nvPr>
        </p:nvSpPr>
        <p:spPr>
          <a:xfrm>
            <a:off x="2619801" y="470467"/>
            <a:ext cx="6952400" cy="126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32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3200">
                <a:solidFill>
                  <a:schemeClr val="dk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3200">
                <a:solidFill>
                  <a:schemeClr val="dk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3200">
                <a:solidFill>
                  <a:schemeClr val="dk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3200">
                <a:solidFill>
                  <a:schemeClr val="dk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3200">
                <a:solidFill>
                  <a:schemeClr val="dk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3200">
                <a:solidFill>
                  <a:schemeClr val="dk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3200">
                <a:solidFill>
                  <a:schemeClr val="dk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6" name="Google Shape;96;p16"/>
          <p:cNvSpPr txBox="1">
            <a:spLocks noGrp="1"/>
          </p:cNvSpPr>
          <p:nvPr>
            <p:ph type="ctrTitle" idx="2"/>
          </p:nvPr>
        </p:nvSpPr>
        <p:spPr>
          <a:xfrm>
            <a:off x="3047680" y="2202723"/>
            <a:ext cx="2390800" cy="57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67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67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67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67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67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67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67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67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67"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7" name="Google Shape;97;p16"/>
          <p:cNvSpPr txBox="1">
            <a:spLocks noGrp="1"/>
          </p:cNvSpPr>
          <p:nvPr>
            <p:ph type="subTitle" idx="1"/>
          </p:nvPr>
        </p:nvSpPr>
        <p:spPr>
          <a:xfrm>
            <a:off x="3047680" y="2595056"/>
            <a:ext cx="2277600" cy="13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467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467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467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467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467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467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467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467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467">
                <a:solidFill>
                  <a:schemeClr val="lt2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8" name="Google Shape;98;p16"/>
          <p:cNvSpPr txBox="1">
            <a:spLocks noGrp="1"/>
          </p:cNvSpPr>
          <p:nvPr>
            <p:ph type="ctrTitle" idx="3"/>
          </p:nvPr>
        </p:nvSpPr>
        <p:spPr>
          <a:xfrm>
            <a:off x="3047680" y="4760764"/>
            <a:ext cx="2390800" cy="57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67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67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67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67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67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67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67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67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67"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9" name="Google Shape;99;p16"/>
          <p:cNvSpPr txBox="1">
            <a:spLocks noGrp="1"/>
          </p:cNvSpPr>
          <p:nvPr>
            <p:ph type="subTitle" idx="4"/>
          </p:nvPr>
        </p:nvSpPr>
        <p:spPr>
          <a:xfrm>
            <a:off x="3047680" y="5153097"/>
            <a:ext cx="2277600" cy="13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467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467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467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467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467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467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467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467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467">
                <a:solidFill>
                  <a:schemeClr val="lt2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00" name="Google Shape;100;p16"/>
          <p:cNvSpPr txBox="1">
            <a:spLocks noGrp="1"/>
          </p:cNvSpPr>
          <p:nvPr>
            <p:ph type="ctrTitle" idx="5"/>
          </p:nvPr>
        </p:nvSpPr>
        <p:spPr>
          <a:xfrm>
            <a:off x="6729729" y="2202723"/>
            <a:ext cx="2390800" cy="57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67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67">
                <a:solidFill>
                  <a:schemeClr val="dk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67">
                <a:solidFill>
                  <a:schemeClr val="dk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67">
                <a:solidFill>
                  <a:schemeClr val="dk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67">
                <a:solidFill>
                  <a:schemeClr val="dk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67">
                <a:solidFill>
                  <a:schemeClr val="dk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67">
                <a:solidFill>
                  <a:schemeClr val="dk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67">
                <a:solidFill>
                  <a:schemeClr val="dk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67"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1" name="Google Shape;101;p16"/>
          <p:cNvSpPr txBox="1">
            <a:spLocks noGrp="1"/>
          </p:cNvSpPr>
          <p:nvPr>
            <p:ph type="subTitle" idx="6"/>
          </p:nvPr>
        </p:nvSpPr>
        <p:spPr>
          <a:xfrm>
            <a:off x="6729732" y="2595056"/>
            <a:ext cx="2390800" cy="13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467">
                <a:solidFill>
                  <a:schemeClr val="lt2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467">
                <a:solidFill>
                  <a:schemeClr val="lt2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467">
                <a:solidFill>
                  <a:schemeClr val="lt2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467">
                <a:solidFill>
                  <a:schemeClr val="lt2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467">
                <a:solidFill>
                  <a:schemeClr val="lt2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467">
                <a:solidFill>
                  <a:schemeClr val="lt2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467">
                <a:solidFill>
                  <a:schemeClr val="lt2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467">
                <a:solidFill>
                  <a:schemeClr val="lt2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467">
                <a:solidFill>
                  <a:schemeClr val="lt2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02" name="Google Shape;102;p16"/>
          <p:cNvSpPr txBox="1">
            <a:spLocks noGrp="1"/>
          </p:cNvSpPr>
          <p:nvPr>
            <p:ph type="ctrTitle" idx="7"/>
          </p:nvPr>
        </p:nvSpPr>
        <p:spPr>
          <a:xfrm>
            <a:off x="6729729" y="4760764"/>
            <a:ext cx="2390800" cy="57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67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67">
                <a:solidFill>
                  <a:schemeClr val="dk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67">
                <a:solidFill>
                  <a:schemeClr val="dk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67">
                <a:solidFill>
                  <a:schemeClr val="dk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67">
                <a:solidFill>
                  <a:schemeClr val="dk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67">
                <a:solidFill>
                  <a:schemeClr val="dk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67">
                <a:solidFill>
                  <a:schemeClr val="dk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67">
                <a:solidFill>
                  <a:schemeClr val="dk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67"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3" name="Google Shape;103;p16"/>
          <p:cNvSpPr txBox="1">
            <a:spLocks noGrp="1"/>
          </p:cNvSpPr>
          <p:nvPr>
            <p:ph type="subTitle" idx="8"/>
          </p:nvPr>
        </p:nvSpPr>
        <p:spPr>
          <a:xfrm>
            <a:off x="6729732" y="5153097"/>
            <a:ext cx="2390800" cy="13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467">
                <a:solidFill>
                  <a:schemeClr val="lt2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467">
                <a:solidFill>
                  <a:schemeClr val="lt2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467">
                <a:solidFill>
                  <a:schemeClr val="lt2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467">
                <a:solidFill>
                  <a:schemeClr val="lt2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467">
                <a:solidFill>
                  <a:schemeClr val="lt2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467">
                <a:solidFill>
                  <a:schemeClr val="lt2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467">
                <a:solidFill>
                  <a:schemeClr val="lt2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467">
                <a:solidFill>
                  <a:schemeClr val="lt2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467">
                <a:solidFill>
                  <a:schemeClr val="lt2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710026868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">
  <p:cSld name="Big title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7"/>
          <p:cNvSpPr txBox="1">
            <a:spLocks noGrp="1"/>
          </p:cNvSpPr>
          <p:nvPr>
            <p:ph type="ctrTitle"/>
          </p:nvPr>
        </p:nvSpPr>
        <p:spPr>
          <a:xfrm flipH="1">
            <a:off x="1591372" y="2148200"/>
            <a:ext cx="6927600" cy="256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6500"/>
              <a:buNone/>
              <a:defRPr sz="8666"/>
            </a:lvl2pPr>
            <a:lvl3pPr lvl="2" rtl="0">
              <a:spcBef>
                <a:spcPts val="0"/>
              </a:spcBef>
              <a:spcAft>
                <a:spcPts val="0"/>
              </a:spcAft>
              <a:buSzPts val="6500"/>
              <a:buNone/>
              <a:defRPr sz="8666"/>
            </a:lvl3pPr>
            <a:lvl4pPr lvl="3" rtl="0">
              <a:spcBef>
                <a:spcPts val="0"/>
              </a:spcBef>
              <a:spcAft>
                <a:spcPts val="0"/>
              </a:spcAft>
              <a:buSzPts val="6500"/>
              <a:buNone/>
              <a:defRPr sz="8666"/>
            </a:lvl4pPr>
            <a:lvl5pPr lvl="4" rtl="0">
              <a:spcBef>
                <a:spcPts val="0"/>
              </a:spcBef>
              <a:spcAft>
                <a:spcPts val="0"/>
              </a:spcAft>
              <a:buSzPts val="6500"/>
              <a:buNone/>
              <a:defRPr sz="8666"/>
            </a:lvl5pPr>
            <a:lvl6pPr lvl="5" rtl="0">
              <a:spcBef>
                <a:spcPts val="0"/>
              </a:spcBef>
              <a:spcAft>
                <a:spcPts val="0"/>
              </a:spcAft>
              <a:buSzPts val="6500"/>
              <a:buNone/>
              <a:defRPr sz="8666"/>
            </a:lvl6pPr>
            <a:lvl7pPr lvl="6" rtl="0">
              <a:spcBef>
                <a:spcPts val="0"/>
              </a:spcBef>
              <a:spcAft>
                <a:spcPts val="0"/>
              </a:spcAft>
              <a:buSzPts val="6500"/>
              <a:buNone/>
              <a:defRPr sz="8666"/>
            </a:lvl7pPr>
            <a:lvl8pPr lvl="7" rtl="0">
              <a:spcBef>
                <a:spcPts val="0"/>
              </a:spcBef>
              <a:spcAft>
                <a:spcPts val="0"/>
              </a:spcAft>
              <a:buSzPts val="6500"/>
              <a:buNone/>
              <a:defRPr sz="8666"/>
            </a:lvl8pPr>
            <a:lvl9pPr lvl="8" rtl="0">
              <a:spcBef>
                <a:spcPts val="0"/>
              </a:spcBef>
              <a:spcAft>
                <a:spcPts val="0"/>
              </a:spcAft>
              <a:buSzPts val="6500"/>
              <a:buNone/>
              <a:defRPr sz="8666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012653533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5">
  <p:cSld name="Section 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8"/>
          <p:cNvSpPr txBox="1">
            <a:spLocks noGrp="1"/>
          </p:cNvSpPr>
          <p:nvPr>
            <p:ph type="ctrTitle"/>
          </p:nvPr>
        </p:nvSpPr>
        <p:spPr>
          <a:xfrm flipH="1">
            <a:off x="3013772" y="2925073"/>
            <a:ext cx="6927600" cy="256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48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8666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8666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8666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8666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8666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8666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8666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8666"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8" name="Google Shape;108;p18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3013772" y="2509307"/>
            <a:ext cx="3972400" cy="100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128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8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8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8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8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8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8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8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8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09" name="Google Shape;109;p18"/>
          <p:cNvSpPr txBox="1">
            <a:spLocks noGrp="1"/>
          </p:cNvSpPr>
          <p:nvPr>
            <p:ph type="subTitle" idx="1"/>
          </p:nvPr>
        </p:nvSpPr>
        <p:spPr>
          <a:xfrm>
            <a:off x="3013772" y="4634739"/>
            <a:ext cx="5633200" cy="7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467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996868776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3">
  <p:cSld name="Title + Design 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9"/>
          <p:cNvSpPr txBox="1">
            <a:spLocks noGrp="1"/>
          </p:cNvSpPr>
          <p:nvPr>
            <p:ph type="ctrTitle"/>
          </p:nvPr>
        </p:nvSpPr>
        <p:spPr>
          <a:xfrm>
            <a:off x="2619801" y="470467"/>
            <a:ext cx="6952400" cy="126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32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3200">
                <a:solidFill>
                  <a:schemeClr val="dk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3200">
                <a:solidFill>
                  <a:schemeClr val="dk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3200">
                <a:solidFill>
                  <a:schemeClr val="dk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3200">
                <a:solidFill>
                  <a:schemeClr val="dk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3200">
                <a:solidFill>
                  <a:schemeClr val="dk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3200">
                <a:solidFill>
                  <a:schemeClr val="dk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3200">
                <a:solidFill>
                  <a:schemeClr val="dk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570617157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4">
  <p:cSld name="Title + Design 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0"/>
          <p:cNvSpPr txBox="1">
            <a:spLocks noGrp="1"/>
          </p:cNvSpPr>
          <p:nvPr>
            <p:ph type="ctrTitle"/>
          </p:nvPr>
        </p:nvSpPr>
        <p:spPr>
          <a:xfrm>
            <a:off x="2619801" y="470467"/>
            <a:ext cx="6952400" cy="126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32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3200">
                <a:solidFill>
                  <a:schemeClr val="dk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3200">
                <a:solidFill>
                  <a:schemeClr val="dk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3200">
                <a:solidFill>
                  <a:schemeClr val="dk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3200">
                <a:solidFill>
                  <a:schemeClr val="dk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3200">
                <a:solidFill>
                  <a:schemeClr val="dk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3200">
                <a:solidFill>
                  <a:schemeClr val="dk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3200">
                <a:solidFill>
                  <a:schemeClr val="dk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01305134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6">
  <p:cSld name="Section 6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>
            <a:spLocks noGrp="1"/>
          </p:cNvSpPr>
          <p:nvPr>
            <p:ph type="ctrTitle"/>
          </p:nvPr>
        </p:nvSpPr>
        <p:spPr>
          <a:xfrm flipH="1">
            <a:off x="2264096" y="2904633"/>
            <a:ext cx="6927600" cy="256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48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8666">
                <a:solidFill>
                  <a:schemeClr val="dk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8666">
                <a:solidFill>
                  <a:schemeClr val="dk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8666">
                <a:solidFill>
                  <a:schemeClr val="dk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8666">
                <a:solidFill>
                  <a:schemeClr val="dk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8666">
                <a:solidFill>
                  <a:schemeClr val="dk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8666">
                <a:solidFill>
                  <a:schemeClr val="dk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8666">
                <a:solidFill>
                  <a:schemeClr val="dk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8666"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6" name="Google Shape;116;p21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5219296" y="2488867"/>
            <a:ext cx="3972400" cy="100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128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8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8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8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8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8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8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8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8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17" name="Google Shape;117;p21"/>
          <p:cNvSpPr txBox="1">
            <a:spLocks noGrp="1"/>
          </p:cNvSpPr>
          <p:nvPr>
            <p:ph type="subTitle" idx="1"/>
          </p:nvPr>
        </p:nvSpPr>
        <p:spPr>
          <a:xfrm>
            <a:off x="3558496" y="4634739"/>
            <a:ext cx="5633200" cy="7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67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5055689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13"/>
          <p:cNvSpPr txBox="1">
            <a:spLocks noGrp="1"/>
          </p:cNvSpPr>
          <p:nvPr>
            <p:ph type="title"/>
          </p:nvPr>
        </p:nvSpPr>
        <p:spPr>
          <a:xfrm>
            <a:off x="7876032" y="475488"/>
            <a:ext cx="3486800" cy="76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25" name="Google Shape;625;p13"/>
          <p:cNvSpPr txBox="1">
            <a:spLocks noGrp="1"/>
          </p:cNvSpPr>
          <p:nvPr>
            <p:ph type="subTitle" idx="1"/>
          </p:nvPr>
        </p:nvSpPr>
        <p:spPr>
          <a:xfrm>
            <a:off x="2218944" y="573024"/>
            <a:ext cx="3486800" cy="5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26" name="Google Shape;626;p13"/>
          <p:cNvSpPr txBox="1">
            <a:spLocks noGrp="1"/>
          </p:cNvSpPr>
          <p:nvPr>
            <p:ph type="subTitle" idx="2"/>
          </p:nvPr>
        </p:nvSpPr>
        <p:spPr>
          <a:xfrm>
            <a:off x="2218944" y="950976"/>
            <a:ext cx="3486800" cy="7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27" name="Google Shape;627;p13"/>
          <p:cNvSpPr txBox="1">
            <a:spLocks noGrp="1"/>
          </p:cNvSpPr>
          <p:nvPr>
            <p:ph type="subTitle" idx="3"/>
          </p:nvPr>
        </p:nvSpPr>
        <p:spPr>
          <a:xfrm>
            <a:off x="2218944" y="2011680"/>
            <a:ext cx="3486800" cy="5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28" name="Google Shape;628;p13"/>
          <p:cNvSpPr txBox="1">
            <a:spLocks noGrp="1"/>
          </p:cNvSpPr>
          <p:nvPr>
            <p:ph type="subTitle" idx="4"/>
          </p:nvPr>
        </p:nvSpPr>
        <p:spPr>
          <a:xfrm>
            <a:off x="2218944" y="2389632"/>
            <a:ext cx="3486800" cy="7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29" name="Google Shape;629;p13"/>
          <p:cNvSpPr txBox="1">
            <a:spLocks noGrp="1"/>
          </p:cNvSpPr>
          <p:nvPr>
            <p:ph type="subTitle" idx="5"/>
          </p:nvPr>
        </p:nvSpPr>
        <p:spPr>
          <a:xfrm>
            <a:off x="2218944" y="3450336"/>
            <a:ext cx="3486800" cy="5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30" name="Google Shape;630;p13"/>
          <p:cNvSpPr txBox="1">
            <a:spLocks noGrp="1"/>
          </p:cNvSpPr>
          <p:nvPr>
            <p:ph type="subTitle" idx="6"/>
          </p:nvPr>
        </p:nvSpPr>
        <p:spPr>
          <a:xfrm>
            <a:off x="2218944" y="3828288"/>
            <a:ext cx="3486800" cy="7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31" name="Google Shape;631;p13"/>
          <p:cNvSpPr txBox="1">
            <a:spLocks noGrp="1"/>
          </p:cNvSpPr>
          <p:nvPr>
            <p:ph type="subTitle" idx="7"/>
          </p:nvPr>
        </p:nvSpPr>
        <p:spPr>
          <a:xfrm>
            <a:off x="2218944" y="4888992"/>
            <a:ext cx="3486800" cy="5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32" name="Google Shape;632;p13"/>
          <p:cNvSpPr txBox="1">
            <a:spLocks noGrp="1"/>
          </p:cNvSpPr>
          <p:nvPr>
            <p:ph type="subTitle" idx="8"/>
          </p:nvPr>
        </p:nvSpPr>
        <p:spPr>
          <a:xfrm>
            <a:off x="2218944" y="5266944"/>
            <a:ext cx="3486800" cy="7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33" name="Google Shape;633;p13"/>
          <p:cNvSpPr txBox="1">
            <a:spLocks noGrp="1"/>
          </p:cNvSpPr>
          <p:nvPr>
            <p:ph type="title" idx="9" hasCustomPrompt="1"/>
          </p:nvPr>
        </p:nvSpPr>
        <p:spPr>
          <a:xfrm>
            <a:off x="1085088" y="963168"/>
            <a:ext cx="609600" cy="46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34" name="Google Shape;634;p13"/>
          <p:cNvSpPr txBox="1">
            <a:spLocks noGrp="1"/>
          </p:cNvSpPr>
          <p:nvPr>
            <p:ph type="title" idx="13" hasCustomPrompt="1"/>
          </p:nvPr>
        </p:nvSpPr>
        <p:spPr>
          <a:xfrm>
            <a:off x="1085088" y="2401824"/>
            <a:ext cx="609600" cy="46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35" name="Google Shape;635;p13"/>
          <p:cNvSpPr txBox="1">
            <a:spLocks noGrp="1"/>
          </p:cNvSpPr>
          <p:nvPr>
            <p:ph type="title" idx="14" hasCustomPrompt="1"/>
          </p:nvPr>
        </p:nvSpPr>
        <p:spPr>
          <a:xfrm>
            <a:off x="1085088" y="3840480"/>
            <a:ext cx="609600" cy="46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36" name="Google Shape;636;p13"/>
          <p:cNvSpPr txBox="1">
            <a:spLocks noGrp="1"/>
          </p:cNvSpPr>
          <p:nvPr>
            <p:ph type="title" idx="15" hasCustomPrompt="1"/>
          </p:nvPr>
        </p:nvSpPr>
        <p:spPr>
          <a:xfrm>
            <a:off x="1085088" y="5279136"/>
            <a:ext cx="609600" cy="46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811594691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5">
  <p:cSld name="Title + Design 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2"/>
          <p:cNvSpPr txBox="1">
            <a:spLocks noGrp="1"/>
          </p:cNvSpPr>
          <p:nvPr>
            <p:ph type="ctrTitle"/>
          </p:nvPr>
        </p:nvSpPr>
        <p:spPr>
          <a:xfrm>
            <a:off x="2619801" y="470467"/>
            <a:ext cx="6952400" cy="126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32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3200">
                <a:solidFill>
                  <a:schemeClr val="dk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3200">
                <a:solidFill>
                  <a:schemeClr val="dk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3200">
                <a:solidFill>
                  <a:schemeClr val="dk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3200">
                <a:solidFill>
                  <a:schemeClr val="dk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3200">
                <a:solidFill>
                  <a:schemeClr val="dk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3200">
                <a:solidFill>
                  <a:schemeClr val="dk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3200">
                <a:solidFill>
                  <a:schemeClr val="dk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090120926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3"/>
          <p:cNvSpPr txBox="1">
            <a:spLocks noGrp="1"/>
          </p:cNvSpPr>
          <p:nvPr>
            <p:ph type="ctrTitle"/>
          </p:nvPr>
        </p:nvSpPr>
        <p:spPr>
          <a:xfrm flipH="1">
            <a:off x="2632200" y="1548000"/>
            <a:ext cx="6927600" cy="182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64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64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64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64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64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64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64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64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6400"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22" name="Google Shape;122;p23"/>
          <p:cNvSpPr txBox="1">
            <a:spLocks noGrp="1"/>
          </p:cNvSpPr>
          <p:nvPr>
            <p:ph type="subTitle" idx="1"/>
          </p:nvPr>
        </p:nvSpPr>
        <p:spPr>
          <a:xfrm>
            <a:off x="2870000" y="3326467"/>
            <a:ext cx="6452000" cy="13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3" name="Google Shape;123;p23"/>
          <p:cNvSpPr txBox="1"/>
          <p:nvPr/>
        </p:nvSpPr>
        <p:spPr>
          <a:xfrm>
            <a:off x="834541" y="4963224"/>
            <a:ext cx="5106800" cy="237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333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CREDITS: This presentation template was created by </a:t>
            </a:r>
            <a:r>
              <a:rPr lang="en" sz="1333" b="1">
                <a:solidFill>
                  <a:schemeClr val="dk1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333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including icons by </a:t>
            </a:r>
            <a:r>
              <a:rPr lang="en" sz="1333" b="1">
                <a:solidFill>
                  <a:schemeClr val="dk1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333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and infographics &amp; images by </a:t>
            </a:r>
            <a:r>
              <a:rPr lang="en" sz="1333" b="1">
                <a:solidFill>
                  <a:schemeClr val="dk1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333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. </a:t>
            </a:r>
            <a:endParaRPr sz="1333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Please keep this slide for attribution.</a:t>
            </a:r>
            <a:endParaRPr sz="1200" b="1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endParaRPr sz="1867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  <p:extLst>
      <p:ext uri="{BB962C8B-B14F-4D97-AF65-F5344CB8AC3E}">
        <p14:creationId xmlns:p14="http://schemas.microsoft.com/office/powerpoint/2010/main" val="3172357592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Title + 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 txBox="1">
            <a:spLocks noGrp="1"/>
          </p:cNvSpPr>
          <p:nvPr>
            <p:ph type="body" idx="1"/>
          </p:nvPr>
        </p:nvSpPr>
        <p:spPr>
          <a:xfrm>
            <a:off x="856067" y="2846400"/>
            <a:ext cx="7077600" cy="19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●"/>
              <a:defRPr>
                <a:solidFill>
                  <a:schemeClr val="lt2"/>
                </a:solidFill>
              </a:defRPr>
            </a:lvl1pPr>
            <a:lvl2pPr marL="1219170" lvl="1" indent="-406390" rtl="0">
              <a:spcBef>
                <a:spcPts val="2133"/>
              </a:spcBef>
              <a:spcAft>
                <a:spcPts val="0"/>
              </a:spcAft>
              <a:buClr>
                <a:schemeClr val="lt2"/>
              </a:buClr>
              <a:buSzPts val="1200"/>
              <a:buChar char="○"/>
              <a:defRPr>
                <a:solidFill>
                  <a:schemeClr val="lt2"/>
                </a:solidFill>
              </a:defRPr>
            </a:lvl2pPr>
            <a:lvl3pPr marL="1828754" lvl="2" indent="-406390" rtl="0">
              <a:spcBef>
                <a:spcPts val="2133"/>
              </a:spcBef>
              <a:spcAft>
                <a:spcPts val="0"/>
              </a:spcAft>
              <a:buClr>
                <a:schemeClr val="lt2"/>
              </a:buClr>
              <a:buSzPts val="1200"/>
              <a:buChar char="■"/>
              <a:defRPr>
                <a:solidFill>
                  <a:schemeClr val="lt2"/>
                </a:solidFill>
              </a:defRPr>
            </a:lvl3pPr>
            <a:lvl4pPr marL="2438339" lvl="3" indent="-406390" rtl="0">
              <a:spcBef>
                <a:spcPts val="2133"/>
              </a:spcBef>
              <a:spcAft>
                <a:spcPts val="0"/>
              </a:spcAft>
              <a:buClr>
                <a:schemeClr val="lt2"/>
              </a:buClr>
              <a:buSzPts val="1200"/>
              <a:buChar char="●"/>
              <a:defRPr>
                <a:solidFill>
                  <a:schemeClr val="lt2"/>
                </a:solidFill>
              </a:defRPr>
            </a:lvl4pPr>
            <a:lvl5pPr marL="3047924" lvl="4" indent="-406390" rtl="0">
              <a:spcBef>
                <a:spcPts val="2133"/>
              </a:spcBef>
              <a:spcAft>
                <a:spcPts val="0"/>
              </a:spcAft>
              <a:buClr>
                <a:schemeClr val="lt2"/>
              </a:buClr>
              <a:buSzPts val="1200"/>
              <a:buChar char="○"/>
              <a:defRPr>
                <a:solidFill>
                  <a:schemeClr val="lt2"/>
                </a:solidFill>
              </a:defRPr>
            </a:lvl5pPr>
            <a:lvl6pPr marL="3657509" lvl="5" indent="-406390" rtl="0">
              <a:spcBef>
                <a:spcPts val="2133"/>
              </a:spcBef>
              <a:spcAft>
                <a:spcPts val="0"/>
              </a:spcAft>
              <a:buClr>
                <a:schemeClr val="lt2"/>
              </a:buClr>
              <a:buSzPts val="1200"/>
              <a:buChar char="■"/>
              <a:defRPr>
                <a:solidFill>
                  <a:schemeClr val="lt2"/>
                </a:solidFill>
              </a:defRPr>
            </a:lvl6pPr>
            <a:lvl7pPr marL="4267093" lvl="6" indent="-406390" rtl="0">
              <a:spcBef>
                <a:spcPts val="2133"/>
              </a:spcBef>
              <a:spcAft>
                <a:spcPts val="0"/>
              </a:spcAft>
              <a:buClr>
                <a:schemeClr val="lt2"/>
              </a:buClr>
              <a:buSzPts val="1200"/>
              <a:buChar char="●"/>
              <a:defRPr>
                <a:solidFill>
                  <a:schemeClr val="lt2"/>
                </a:solidFill>
              </a:defRPr>
            </a:lvl7pPr>
            <a:lvl8pPr marL="4876678" lvl="7" indent="-406390" rtl="0">
              <a:spcBef>
                <a:spcPts val="2133"/>
              </a:spcBef>
              <a:spcAft>
                <a:spcPts val="0"/>
              </a:spcAft>
              <a:buClr>
                <a:schemeClr val="lt2"/>
              </a:buClr>
              <a:buSzPts val="1200"/>
              <a:buChar char="○"/>
              <a:defRPr>
                <a:solidFill>
                  <a:schemeClr val="lt2"/>
                </a:solidFill>
              </a:defRPr>
            </a:lvl8pPr>
            <a:lvl9pPr marL="5486263" lvl="8" indent="-406390" rtl="0">
              <a:spcBef>
                <a:spcPts val="2133"/>
              </a:spcBef>
              <a:spcAft>
                <a:spcPts val="2133"/>
              </a:spcAft>
              <a:buClr>
                <a:schemeClr val="lt2"/>
              </a:buClr>
              <a:buSzPts val="1200"/>
              <a:buChar char="■"/>
              <a:defRPr>
                <a:solidFill>
                  <a:schemeClr val="lt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6" name="Google Shape;126;p24"/>
          <p:cNvSpPr txBox="1">
            <a:spLocks noGrp="1"/>
          </p:cNvSpPr>
          <p:nvPr>
            <p:ph type="ctrTitle"/>
          </p:nvPr>
        </p:nvSpPr>
        <p:spPr>
          <a:xfrm>
            <a:off x="2619801" y="470467"/>
            <a:ext cx="6952400" cy="126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32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3200">
                <a:solidFill>
                  <a:schemeClr val="dk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3200">
                <a:solidFill>
                  <a:schemeClr val="dk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3200">
                <a:solidFill>
                  <a:schemeClr val="dk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3200">
                <a:solidFill>
                  <a:schemeClr val="dk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3200">
                <a:solidFill>
                  <a:schemeClr val="dk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3200">
                <a:solidFill>
                  <a:schemeClr val="dk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3200">
                <a:solidFill>
                  <a:schemeClr val="dk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40503154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Blank slide">
    <p:bg>
      <p:bgPr>
        <a:noFill/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219291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of text">
  <p:cSld name="Three columns of text"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4"/>
          <p:cNvSpPr txBox="1">
            <a:spLocks noGrp="1"/>
          </p:cNvSpPr>
          <p:nvPr>
            <p:ph type="title"/>
          </p:nvPr>
        </p:nvSpPr>
        <p:spPr>
          <a:xfrm>
            <a:off x="2292096" y="451104"/>
            <a:ext cx="7437200" cy="79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39" name="Google Shape;639;p14"/>
          <p:cNvSpPr txBox="1">
            <a:spLocks noGrp="1"/>
          </p:cNvSpPr>
          <p:nvPr>
            <p:ph type="subTitle" idx="1"/>
          </p:nvPr>
        </p:nvSpPr>
        <p:spPr>
          <a:xfrm>
            <a:off x="4925568" y="3218688"/>
            <a:ext cx="2353200" cy="4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40" name="Google Shape;640;p14"/>
          <p:cNvSpPr txBox="1">
            <a:spLocks noGrp="1"/>
          </p:cNvSpPr>
          <p:nvPr>
            <p:ph type="subTitle" idx="2"/>
          </p:nvPr>
        </p:nvSpPr>
        <p:spPr>
          <a:xfrm>
            <a:off x="1365504" y="3218688"/>
            <a:ext cx="2353200" cy="4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41" name="Google Shape;641;p14"/>
          <p:cNvSpPr txBox="1">
            <a:spLocks noGrp="1"/>
          </p:cNvSpPr>
          <p:nvPr>
            <p:ph type="subTitle" idx="3"/>
          </p:nvPr>
        </p:nvSpPr>
        <p:spPr>
          <a:xfrm>
            <a:off x="8473440" y="3218688"/>
            <a:ext cx="2353200" cy="4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42" name="Google Shape;642;p14"/>
          <p:cNvSpPr txBox="1">
            <a:spLocks noGrp="1"/>
          </p:cNvSpPr>
          <p:nvPr>
            <p:ph type="subTitle" idx="4"/>
          </p:nvPr>
        </p:nvSpPr>
        <p:spPr>
          <a:xfrm>
            <a:off x="4925568" y="3767328"/>
            <a:ext cx="2353200" cy="14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43" name="Google Shape;643;p14"/>
          <p:cNvSpPr txBox="1">
            <a:spLocks noGrp="1"/>
          </p:cNvSpPr>
          <p:nvPr>
            <p:ph type="subTitle" idx="5"/>
          </p:nvPr>
        </p:nvSpPr>
        <p:spPr>
          <a:xfrm>
            <a:off x="1365504" y="3767328"/>
            <a:ext cx="2353200" cy="14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44" name="Google Shape;644;p14"/>
          <p:cNvSpPr txBox="1">
            <a:spLocks noGrp="1"/>
          </p:cNvSpPr>
          <p:nvPr>
            <p:ph type="subTitle" idx="6"/>
          </p:nvPr>
        </p:nvSpPr>
        <p:spPr>
          <a:xfrm>
            <a:off x="8473440" y="3767328"/>
            <a:ext cx="2353200" cy="14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645" name="Google Shape;645;p14"/>
          <p:cNvGrpSpPr/>
          <p:nvPr/>
        </p:nvGrpSpPr>
        <p:grpSpPr>
          <a:xfrm>
            <a:off x="348948" y="-1544"/>
            <a:ext cx="11400435" cy="5308800"/>
            <a:chOff x="261711" y="-1158"/>
            <a:chExt cx="8550326" cy="3981600"/>
          </a:xfrm>
        </p:grpSpPr>
        <p:cxnSp>
          <p:nvCxnSpPr>
            <p:cNvPr id="646" name="Google Shape;646;p14"/>
            <p:cNvCxnSpPr/>
            <p:nvPr/>
          </p:nvCxnSpPr>
          <p:spPr>
            <a:xfrm>
              <a:off x="515925" y="-1158"/>
              <a:ext cx="0" cy="3981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7" name="Google Shape;647;p14"/>
            <p:cNvCxnSpPr/>
            <p:nvPr/>
          </p:nvCxnSpPr>
          <p:spPr>
            <a:xfrm>
              <a:off x="8666025" y="-1158"/>
              <a:ext cx="0" cy="1902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648" name="Google Shape;648;p14"/>
            <p:cNvGrpSpPr/>
            <p:nvPr/>
          </p:nvGrpSpPr>
          <p:grpSpPr>
            <a:xfrm rot="10800000">
              <a:off x="343275" y="3300779"/>
              <a:ext cx="344736" cy="345385"/>
              <a:chOff x="7353050" y="316275"/>
              <a:chExt cx="292025" cy="292575"/>
            </a:xfrm>
          </p:grpSpPr>
          <p:sp>
            <p:nvSpPr>
              <p:cNvPr id="649" name="Google Shape;649;p1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50" name="Google Shape;650;p1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51" name="Google Shape;651;p1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52" name="Google Shape;652;p1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653" name="Google Shape;653;p14"/>
            <p:cNvGrpSpPr/>
            <p:nvPr/>
          </p:nvGrpSpPr>
          <p:grpSpPr>
            <a:xfrm rot="10800000">
              <a:off x="8520013" y="714742"/>
              <a:ext cx="292025" cy="292575"/>
              <a:chOff x="7353050" y="316275"/>
              <a:chExt cx="292025" cy="292575"/>
            </a:xfrm>
          </p:grpSpPr>
          <p:sp>
            <p:nvSpPr>
              <p:cNvPr id="654" name="Google Shape;654;p1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55" name="Google Shape;655;p1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56" name="Google Shape;656;p1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57" name="Google Shape;657;p1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658" name="Google Shape;658;p14"/>
            <p:cNvGrpSpPr/>
            <p:nvPr/>
          </p:nvGrpSpPr>
          <p:grpSpPr>
            <a:xfrm rot="10800000">
              <a:off x="261711" y="465077"/>
              <a:ext cx="507562" cy="507984"/>
              <a:chOff x="8064275" y="887850"/>
              <a:chExt cx="581800" cy="582350"/>
            </a:xfrm>
          </p:grpSpPr>
          <p:sp>
            <p:nvSpPr>
              <p:cNvPr id="659" name="Google Shape;659;p14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60" name="Google Shape;660;p14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61" name="Google Shape;661;p14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62" name="Google Shape;662;p14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63" name="Google Shape;663;p14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64" name="Google Shape;664;p14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9396964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s of text">
  <p:cSld name="Four columns of text"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15"/>
          <p:cNvSpPr txBox="1">
            <a:spLocks noGrp="1"/>
          </p:cNvSpPr>
          <p:nvPr>
            <p:ph type="title"/>
          </p:nvPr>
        </p:nvSpPr>
        <p:spPr>
          <a:xfrm>
            <a:off x="2091700" y="589800"/>
            <a:ext cx="8008400" cy="79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67" name="Google Shape;667;p15"/>
          <p:cNvSpPr txBox="1">
            <a:spLocks noGrp="1"/>
          </p:cNvSpPr>
          <p:nvPr>
            <p:ph type="subTitle" idx="1"/>
          </p:nvPr>
        </p:nvSpPr>
        <p:spPr>
          <a:xfrm>
            <a:off x="2279904" y="2060448"/>
            <a:ext cx="2593600" cy="5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68" name="Google Shape;668;p15"/>
          <p:cNvSpPr txBox="1">
            <a:spLocks noGrp="1"/>
          </p:cNvSpPr>
          <p:nvPr>
            <p:ph type="subTitle" idx="2"/>
          </p:nvPr>
        </p:nvSpPr>
        <p:spPr>
          <a:xfrm>
            <a:off x="2279904" y="2584704"/>
            <a:ext cx="2593600" cy="10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69" name="Google Shape;669;p15"/>
          <p:cNvSpPr txBox="1">
            <a:spLocks noGrp="1"/>
          </p:cNvSpPr>
          <p:nvPr>
            <p:ph type="subTitle" idx="3"/>
          </p:nvPr>
        </p:nvSpPr>
        <p:spPr>
          <a:xfrm>
            <a:off x="7290816" y="2060448"/>
            <a:ext cx="2596800" cy="5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70" name="Google Shape;670;p15"/>
          <p:cNvSpPr txBox="1">
            <a:spLocks noGrp="1"/>
          </p:cNvSpPr>
          <p:nvPr>
            <p:ph type="subTitle" idx="4"/>
          </p:nvPr>
        </p:nvSpPr>
        <p:spPr>
          <a:xfrm>
            <a:off x="7290816" y="2584704"/>
            <a:ext cx="2596800" cy="10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71" name="Google Shape;671;p15"/>
          <p:cNvSpPr txBox="1">
            <a:spLocks noGrp="1"/>
          </p:cNvSpPr>
          <p:nvPr>
            <p:ph type="subTitle" idx="5"/>
          </p:nvPr>
        </p:nvSpPr>
        <p:spPr>
          <a:xfrm>
            <a:off x="3767328" y="4267200"/>
            <a:ext cx="2593600" cy="5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72" name="Google Shape;672;p15"/>
          <p:cNvSpPr txBox="1">
            <a:spLocks noGrp="1"/>
          </p:cNvSpPr>
          <p:nvPr>
            <p:ph type="subTitle" idx="6"/>
          </p:nvPr>
        </p:nvSpPr>
        <p:spPr>
          <a:xfrm>
            <a:off x="3767328" y="4791456"/>
            <a:ext cx="2593600" cy="10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73" name="Google Shape;673;p15"/>
          <p:cNvSpPr txBox="1">
            <a:spLocks noGrp="1"/>
          </p:cNvSpPr>
          <p:nvPr>
            <p:ph type="subTitle" idx="7"/>
          </p:nvPr>
        </p:nvSpPr>
        <p:spPr>
          <a:xfrm>
            <a:off x="8619744" y="4267200"/>
            <a:ext cx="2658000" cy="5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74" name="Google Shape;674;p15"/>
          <p:cNvSpPr txBox="1">
            <a:spLocks noGrp="1"/>
          </p:cNvSpPr>
          <p:nvPr>
            <p:ph type="subTitle" idx="8"/>
          </p:nvPr>
        </p:nvSpPr>
        <p:spPr>
          <a:xfrm>
            <a:off x="8619744" y="4791456"/>
            <a:ext cx="2658000" cy="10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cxnSp>
        <p:nvCxnSpPr>
          <p:cNvPr id="675" name="Google Shape;675;p15"/>
          <p:cNvCxnSpPr/>
          <p:nvPr/>
        </p:nvCxnSpPr>
        <p:spPr>
          <a:xfrm rot="10800000">
            <a:off x="10812000" y="668367"/>
            <a:ext cx="983600" cy="983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6" name="Google Shape;676;p15"/>
          <p:cNvCxnSpPr/>
          <p:nvPr/>
        </p:nvCxnSpPr>
        <p:spPr>
          <a:xfrm>
            <a:off x="776633" y="376251"/>
            <a:ext cx="1617200" cy="563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7" name="Google Shape;677;p15"/>
          <p:cNvCxnSpPr/>
          <p:nvPr/>
        </p:nvCxnSpPr>
        <p:spPr>
          <a:xfrm rot="10800000" flipH="1">
            <a:off x="0" y="365584"/>
            <a:ext cx="776800" cy="872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78" name="Google Shape;678;p15"/>
          <p:cNvGrpSpPr/>
          <p:nvPr/>
        </p:nvGrpSpPr>
        <p:grpSpPr>
          <a:xfrm flipH="1">
            <a:off x="565001" y="167151"/>
            <a:ext cx="389367" cy="390100"/>
            <a:chOff x="7353050" y="316275"/>
            <a:chExt cx="292025" cy="292575"/>
          </a:xfrm>
        </p:grpSpPr>
        <p:sp>
          <p:nvSpPr>
            <p:cNvPr id="679" name="Google Shape;679;p15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0" name="Google Shape;680;p15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1" name="Google Shape;681;p15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2" name="Google Shape;682;p15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683" name="Google Shape;683;p15"/>
          <p:cNvGrpSpPr/>
          <p:nvPr/>
        </p:nvGrpSpPr>
        <p:grpSpPr>
          <a:xfrm>
            <a:off x="2184986" y="744217"/>
            <a:ext cx="390815" cy="391184"/>
            <a:chOff x="3164039" y="430875"/>
            <a:chExt cx="293111" cy="293388"/>
          </a:xfrm>
        </p:grpSpPr>
        <p:sp>
          <p:nvSpPr>
            <p:cNvPr id="684" name="Google Shape;684;p15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5" name="Google Shape;685;p15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6" name="Google Shape;686;p15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7" name="Google Shape;687;p15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8" name="Google Shape;688;p15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9" name="Google Shape;689;p15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690" name="Google Shape;690;p15"/>
          <p:cNvGrpSpPr/>
          <p:nvPr/>
        </p:nvGrpSpPr>
        <p:grpSpPr>
          <a:xfrm>
            <a:off x="2122334" y="483467"/>
            <a:ext cx="233351" cy="36000"/>
            <a:chOff x="5662375" y="212375"/>
            <a:chExt cx="175013" cy="27000"/>
          </a:xfrm>
        </p:grpSpPr>
        <p:sp>
          <p:nvSpPr>
            <p:cNvPr id="691" name="Google Shape;691;p1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2" name="Google Shape;692;p1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3" name="Google Shape;693;p1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cxnSp>
        <p:nvCxnSpPr>
          <p:cNvPr id="694" name="Google Shape;694;p15"/>
          <p:cNvCxnSpPr/>
          <p:nvPr/>
        </p:nvCxnSpPr>
        <p:spPr>
          <a:xfrm flipH="1">
            <a:off x="10868433" y="9167"/>
            <a:ext cx="1336800" cy="659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95" name="Google Shape;695;p15"/>
          <p:cNvGrpSpPr/>
          <p:nvPr/>
        </p:nvGrpSpPr>
        <p:grpSpPr>
          <a:xfrm>
            <a:off x="10431834" y="269833"/>
            <a:ext cx="775733" cy="776467"/>
            <a:chOff x="8064275" y="887850"/>
            <a:chExt cx="581800" cy="582350"/>
          </a:xfrm>
        </p:grpSpPr>
        <p:sp>
          <p:nvSpPr>
            <p:cNvPr id="696" name="Google Shape;696;p15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7" name="Google Shape;697;p15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8" name="Google Shape;698;p15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9" name="Google Shape;699;p15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0" name="Google Shape;700;p15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1" name="Google Shape;701;p15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702" name="Google Shape;702;p15"/>
          <p:cNvGrpSpPr/>
          <p:nvPr/>
        </p:nvGrpSpPr>
        <p:grpSpPr>
          <a:xfrm flipH="1">
            <a:off x="11598201" y="1489985"/>
            <a:ext cx="389367" cy="390100"/>
            <a:chOff x="7353050" y="316275"/>
            <a:chExt cx="292025" cy="292575"/>
          </a:xfrm>
        </p:grpSpPr>
        <p:sp>
          <p:nvSpPr>
            <p:cNvPr id="703" name="Google Shape;703;p15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4" name="Google Shape;704;p15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5" name="Google Shape;705;p15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6" name="Google Shape;706;p15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707" name="Google Shape;707;p15"/>
          <p:cNvGrpSpPr/>
          <p:nvPr/>
        </p:nvGrpSpPr>
        <p:grpSpPr>
          <a:xfrm>
            <a:off x="11571134" y="2109067"/>
            <a:ext cx="233351" cy="36000"/>
            <a:chOff x="5662375" y="212375"/>
            <a:chExt cx="175013" cy="27000"/>
          </a:xfrm>
        </p:grpSpPr>
        <p:sp>
          <p:nvSpPr>
            <p:cNvPr id="708" name="Google Shape;708;p1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9" name="Google Shape;709;p1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0" name="Google Shape;710;p1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35596196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of text 2">
  <p:cSld name="Three columns of text 2"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2" name="Google Shape;712;p16"/>
          <p:cNvCxnSpPr/>
          <p:nvPr/>
        </p:nvCxnSpPr>
        <p:spPr>
          <a:xfrm>
            <a:off x="787267" y="5787467"/>
            <a:ext cx="893600" cy="564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13" name="Google Shape;713;p16"/>
          <p:cNvSpPr txBox="1">
            <a:spLocks noGrp="1"/>
          </p:cNvSpPr>
          <p:nvPr>
            <p:ph type="title"/>
          </p:nvPr>
        </p:nvSpPr>
        <p:spPr>
          <a:xfrm>
            <a:off x="2944233" y="457033"/>
            <a:ext cx="6303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cxnSp>
        <p:nvCxnSpPr>
          <p:cNvPr id="714" name="Google Shape;714;p16"/>
          <p:cNvCxnSpPr/>
          <p:nvPr/>
        </p:nvCxnSpPr>
        <p:spPr>
          <a:xfrm rot="10800000" flipH="1">
            <a:off x="0" y="5776733"/>
            <a:ext cx="787600" cy="885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15" name="Google Shape;715;p16"/>
          <p:cNvGrpSpPr/>
          <p:nvPr/>
        </p:nvGrpSpPr>
        <p:grpSpPr>
          <a:xfrm flipH="1">
            <a:off x="575634" y="5578367"/>
            <a:ext cx="389367" cy="390100"/>
            <a:chOff x="7353050" y="316275"/>
            <a:chExt cx="292025" cy="292575"/>
          </a:xfrm>
        </p:grpSpPr>
        <p:sp>
          <p:nvSpPr>
            <p:cNvPr id="716" name="Google Shape;716;p16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7" name="Google Shape;717;p16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8" name="Google Shape;718;p16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9" name="Google Shape;719;p16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720" name="Google Shape;720;p16"/>
          <p:cNvGrpSpPr/>
          <p:nvPr/>
        </p:nvGrpSpPr>
        <p:grpSpPr>
          <a:xfrm>
            <a:off x="1434386" y="6139567"/>
            <a:ext cx="390815" cy="391184"/>
            <a:chOff x="3164039" y="430875"/>
            <a:chExt cx="293111" cy="293388"/>
          </a:xfrm>
        </p:grpSpPr>
        <p:sp>
          <p:nvSpPr>
            <p:cNvPr id="721" name="Google Shape;721;p16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2" name="Google Shape;722;p16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3" name="Google Shape;723;p16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4" name="Google Shape;724;p16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5" name="Google Shape;725;p16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6" name="Google Shape;726;p16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cxnSp>
        <p:nvCxnSpPr>
          <p:cNvPr id="727" name="Google Shape;727;p16"/>
          <p:cNvCxnSpPr/>
          <p:nvPr/>
        </p:nvCxnSpPr>
        <p:spPr>
          <a:xfrm rot="10800000">
            <a:off x="9595967" y="393467"/>
            <a:ext cx="1542800" cy="723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28" name="Google Shape;728;p16"/>
          <p:cNvCxnSpPr/>
          <p:nvPr/>
        </p:nvCxnSpPr>
        <p:spPr>
          <a:xfrm flipH="1">
            <a:off x="11138767" y="-8833"/>
            <a:ext cx="1055200" cy="1115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29" name="Google Shape;729;p16"/>
          <p:cNvGrpSpPr/>
          <p:nvPr/>
        </p:nvGrpSpPr>
        <p:grpSpPr>
          <a:xfrm>
            <a:off x="10752367" y="702567"/>
            <a:ext cx="775733" cy="776467"/>
            <a:chOff x="8064275" y="887850"/>
            <a:chExt cx="581800" cy="582350"/>
          </a:xfrm>
        </p:grpSpPr>
        <p:sp>
          <p:nvSpPr>
            <p:cNvPr id="730" name="Google Shape;730;p16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1" name="Google Shape;731;p16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2" name="Google Shape;732;p16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3" name="Google Shape;733;p16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4" name="Google Shape;734;p16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5" name="Google Shape;735;p16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736" name="Google Shape;736;p16"/>
          <p:cNvGrpSpPr/>
          <p:nvPr/>
        </p:nvGrpSpPr>
        <p:grpSpPr>
          <a:xfrm>
            <a:off x="9378501" y="227834"/>
            <a:ext cx="389367" cy="390100"/>
            <a:chOff x="7353050" y="316275"/>
            <a:chExt cx="292025" cy="292575"/>
          </a:xfrm>
        </p:grpSpPr>
        <p:sp>
          <p:nvSpPr>
            <p:cNvPr id="737" name="Google Shape;737;p16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8" name="Google Shape;738;p16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9" name="Google Shape;739;p16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0" name="Google Shape;740;p16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741" name="Google Shape;741;p16"/>
          <p:cNvGrpSpPr/>
          <p:nvPr/>
        </p:nvGrpSpPr>
        <p:grpSpPr>
          <a:xfrm>
            <a:off x="11677267" y="306200"/>
            <a:ext cx="233333" cy="233333"/>
            <a:chOff x="8792300" y="321275"/>
            <a:chExt cx="175000" cy="175000"/>
          </a:xfrm>
        </p:grpSpPr>
        <p:sp>
          <p:nvSpPr>
            <p:cNvPr id="742" name="Google Shape;742;p16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3" name="Google Shape;743;p16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4" name="Google Shape;744;p16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5" name="Google Shape;745;p16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746" name="Google Shape;746;p16"/>
          <p:cNvGrpSpPr/>
          <p:nvPr/>
        </p:nvGrpSpPr>
        <p:grpSpPr>
          <a:xfrm>
            <a:off x="11320067" y="227833"/>
            <a:ext cx="233351" cy="36000"/>
            <a:chOff x="5662375" y="212375"/>
            <a:chExt cx="175013" cy="27000"/>
          </a:xfrm>
        </p:grpSpPr>
        <p:sp>
          <p:nvSpPr>
            <p:cNvPr id="747" name="Google Shape;747;p16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8" name="Google Shape;748;p16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9" name="Google Shape;749;p16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750" name="Google Shape;750;p16"/>
          <p:cNvGrpSpPr/>
          <p:nvPr/>
        </p:nvGrpSpPr>
        <p:grpSpPr>
          <a:xfrm>
            <a:off x="10555134" y="1499467"/>
            <a:ext cx="233351" cy="36000"/>
            <a:chOff x="5662375" y="212375"/>
            <a:chExt cx="175013" cy="27000"/>
          </a:xfrm>
        </p:grpSpPr>
        <p:sp>
          <p:nvSpPr>
            <p:cNvPr id="751" name="Google Shape;751;p16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2" name="Google Shape;752;p16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3" name="Google Shape;753;p16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754" name="Google Shape;754;p16"/>
          <p:cNvSpPr txBox="1">
            <a:spLocks noGrp="1"/>
          </p:cNvSpPr>
          <p:nvPr>
            <p:ph type="subTitle" idx="1"/>
          </p:nvPr>
        </p:nvSpPr>
        <p:spPr>
          <a:xfrm>
            <a:off x="8290560" y="2426208"/>
            <a:ext cx="2182400" cy="4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55" name="Google Shape;755;p16"/>
          <p:cNvSpPr txBox="1">
            <a:spLocks noGrp="1"/>
          </p:cNvSpPr>
          <p:nvPr>
            <p:ph type="subTitle" idx="2"/>
          </p:nvPr>
        </p:nvSpPr>
        <p:spPr>
          <a:xfrm>
            <a:off x="4998720" y="1670304"/>
            <a:ext cx="2182400" cy="4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56" name="Google Shape;756;p16"/>
          <p:cNvSpPr txBox="1">
            <a:spLocks noGrp="1"/>
          </p:cNvSpPr>
          <p:nvPr>
            <p:ph type="subTitle" idx="3"/>
          </p:nvPr>
        </p:nvSpPr>
        <p:spPr>
          <a:xfrm>
            <a:off x="1719072" y="2426208"/>
            <a:ext cx="2182400" cy="4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57" name="Google Shape;757;p16"/>
          <p:cNvSpPr txBox="1">
            <a:spLocks noGrp="1"/>
          </p:cNvSpPr>
          <p:nvPr>
            <p:ph type="subTitle" idx="4"/>
          </p:nvPr>
        </p:nvSpPr>
        <p:spPr>
          <a:xfrm>
            <a:off x="8290560" y="2852928"/>
            <a:ext cx="2182400" cy="11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58" name="Google Shape;758;p16"/>
          <p:cNvSpPr txBox="1">
            <a:spLocks noGrp="1"/>
          </p:cNvSpPr>
          <p:nvPr>
            <p:ph type="subTitle" idx="5"/>
          </p:nvPr>
        </p:nvSpPr>
        <p:spPr>
          <a:xfrm>
            <a:off x="4998720" y="2109216"/>
            <a:ext cx="2182400" cy="11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59" name="Google Shape;759;p16"/>
          <p:cNvSpPr txBox="1">
            <a:spLocks noGrp="1"/>
          </p:cNvSpPr>
          <p:nvPr>
            <p:ph type="subTitle" idx="6"/>
          </p:nvPr>
        </p:nvSpPr>
        <p:spPr>
          <a:xfrm>
            <a:off x="1719072" y="2852928"/>
            <a:ext cx="2182400" cy="11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99434199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x columns of text">
  <p:cSld name="Six columns of text">
    <p:spTree>
      <p:nvGrpSpPr>
        <p:cNvPr id="1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7"/>
          <p:cNvSpPr txBox="1">
            <a:spLocks noGrp="1"/>
          </p:cNvSpPr>
          <p:nvPr>
            <p:ph type="title"/>
          </p:nvPr>
        </p:nvSpPr>
        <p:spPr>
          <a:xfrm>
            <a:off x="4120896" y="451104"/>
            <a:ext cx="3950400" cy="7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62" name="Google Shape;762;p17"/>
          <p:cNvSpPr txBox="1">
            <a:spLocks noGrp="1"/>
          </p:cNvSpPr>
          <p:nvPr>
            <p:ph type="subTitle" idx="1"/>
          </p:nvPr>
        </p:nvSpPr>
        <p:spPr>
          <a:xfrm>
            <a:off x="2029900" y="2117781"/>
            <a:ext cx="23532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63" name="Google Shape;763;p17"/>
          <p:cNvSpPr txBox="1">
            <a:spLocks noGrp="1"/>
          </p:cNvSpPr>
          <p:nvPr>
            <p:ph type="subTitle" idx="2"/>
          </p:nvPr>
        </p:nvSpPr>
        <p:spPr>
          <a:xfrm>
            <a:off x="2029900" y="2570892"/>
            <a:ext cx="2353200" cy="8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64" name="Google Shape;764;p17"/>
          <p:cNvSpPr txBox="1">
            <a:spLocks noGrp="1"/>
          </p:cNvSpPr>
          <p:nvPr>
            <p:ph type="subTitle" idx="3"/>
          </p:nvPr>
        </p:nvSpPr>
        <p:spPr>
          <a:xfrm>
            <a:off x="4919403" y="2117781"/>
            <a:ext cx="2353200" cy="6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65" name="Google Shape;765;p17"/>
          <p:cNvSpPr txBox="1">
            <a:spLocks noGrp="1"/>
          </p:cNvSpPr>
          <p:nvPr>
            <p:ph type="subTitle" idx="4"/>
          </p:nvPr>
        </p:nvSpPr>
        <p:spPr>
          <a:xfrm>
            <a:off x="4919403" y="2570892"/>
            <a:ext cx="2353200" cy="8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66" name="Google Shape;766;p17"/>
          <p:cNvSpPr txBox="1">
            <a:spLocks noGrp="1"/>
          </p:cNvSpPr>
          <p:nvPr>
            <p:ph type="subTitle" idx="5"/>
          </p:nvPr>
        </p:nvSpPr>
        <p:spPr>
          <a:xfrm>
            <a:off x="7808900" y="2117781"/>
            <a:ext cx="23532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67" name="Google Shape;767;p17"/>
          <p:cNvSpPr txBox="1">
            <a:spLocks noGrp="1"/>
          </p:cNvSpPr>
          <p:nvPr>
            <p:ph type="subTitle" idx="6"/>
          </p:nvPr>
        </p:nvSpPr>
        <p:spPr>
          <a:xfrm>
            <a:off x="7808900" y="2570892"/>
            <a:ext cx="2353200" cy="8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68" name="Google Shape;768;p17"/>
          <p:cNvSpPr txBox="1">
            <a:spLocks noGrp="1"/>
          </p:cNvSpPr>
          <p:nvPr>
            <p:ph type="subTitle" idx="7"/>
          </p:nvPr>
        </p:nvSpPr>
        <p:spPr>
          <a:xfrm>
            <a:off x="2029900" y="4287944"/>
            <a:ext cx="23532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69" name="Google Shape;769;p17"/>
          <p:cNvSpPr txBox="1">
            <a:spLocks noGrp="1"/>
          </p:cNvSpPr>
          <p:nvPr>
            <p:ph type="subTitle" idx="8"/>
          </p:nvPr>
        </p:nvSpPr>
        <p:spPr>
          <a:xfrm>
            <a:off x="2029900" y="4741356"/>
            <a:ext cx="2353200" cy="8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70" name="Google Shape;770;p17"/>
          <p:cNvSpPr txBox="1">
            <a:spLocks noGrp="1"/>
          </p:cNvSpPr>
          <p:nvPr>
            <p:ph type="subTitle" idx="9"/>
          </p:nvPr>
        </p:nvSpPr>
        <p:spPr>
          <a:xfrm>
            <a:off x="4796600" y="4287948"/>
            <a:ext cx="25988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71" name="Google Shape;771;p17"/>
          <p:cNvSpPr txBox="1">
            <a:spLocks noGrp="1"/>
          </p:cNvSpPr>
          <p:nvPr>
            <p:ph type="subTitle" idx="13"/>
          </p:nvPr>
        </p:nvSpPr>
        <p:spPr>
          <a:xfrm>
            <a:off x="4796667" y="4741356"/>
            <a:ext cx="2598800" cy="8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72" name="Google Shape;772;p17"/>
          <p:cNvSpPr txBox="1">
            <a:spLocks noGrp="1"/>
          </p:cNvSpPr>
          <p:nvPr>
            <p:ph type="subTitle" idx="14"/>
          </p:nvPr>
        </p:nvSpPr>
        <p:spPr>
          <a:xfrm>
            <a:off x="7808900" y="4287944"/>
            <a:ext cx="23532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73" name="Google Shape;773;p17"/>
          <p:cNvSpPr txBox="1">
            <a:spLocks noGrp="1"/>
          </p:cNvSpPr>
          <p:nvPr>
            <p:ph type="subTitle" idx="15"/>
          </p:nvPr>
        </p:nvSpPr>
        <p:spPr>
          <a:xfrm>
            <a:off x="7808900" y="4741356"/>
            <a:ext cx="2353200" cy="8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cxnSp>
        <p:nvCxnSpPr>
          <p:cNvPr id="774" name="Google Shape;774;p17"/>
          <p:cNvCxnSpPr/>
          <p:nvPr/>
        </p:nvCxnSpPr>
        <p:spPr>
          <a:xfrm>
            <a:off x="3872377" y="6017433"/>
            <a:ext cx="1510800" cy="408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75" name="Google Shape;775;p17"/>
          <p:cNvCxnSpPr/>
          <p:nvPr/>
        </p:nvCxnSpPr>
        <p:spPr>
          <a:xfrm rot="10800000" flipH="1">
            <a:off x="2082777" y="5989767"/>
            <a:ext cx="1789600" cy="420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76" name="Google Shape;776;p17"/>
          <p:cNvCxnSpPr/>
          <p:nvPr/>
        </p:nvCxnSpPr>
        <p:spPr>
          <a:xfrm>
            <a:off x="346077" y="5877333"/>
            <a:ext cx="1776000" cy="522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77" name="Google Shape;777;p17"/>
          <p:cNvCxnSpPr/>
          <p:nvPr/>
        </p:nvCxnSpPr>
        <p:spPr>
          <a:xfrm>
            <a:off x="-9156" y="5324733"/>
            <a:ext cx="365200" cy="542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78" name="Google Shape;778;p17"/>
          <p:cNvGrpSpPr/>
          <p:nvPr/>
        </p:nvGrpSpPr>
        <p:grpSpPr>
          <a:xfrm flipH="1">
            <a:off x="1704444" y="6017433"/>
            <a:ext cx="775733" cy="776467"/>
            <a:chOff x="8064275" y="887850"/>
            <a:chExt cx="581800" cy="582350"/>
          </a:xfrm>
        </p:grpSpPr>
        <p:sp>
          <p:nvSpPr>
            <p:cNvPr id="779" name="Google Shape;779;p1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0" name="Google Shape;780;p1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1" name="Google Shape;781;p1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2" name="Google Shape;782;p1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3" name="Google Shape;783;p1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4" name="Google Shape;784;p1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785" name="Google Shape;785;p17"/>
          <p:cNvGrpSpPr/>
          <p:nvPr/>
        </p:nvGrpSpPr>
        <p:grpSpPr>
          <a:xfrm flipH="1">
            <a:off x="3663478" y="5787285"/>
            <a:ext cx="389367" cy="390100"/>
            <a:chOff x="7353050" y="316275"/>
            <a:chExt cx="292025" cy="292575"/>
          </a:xfrm>
        </p:grpSpPr>
        <p:sp>
          <p:nvSpPr>
            <p:cNvPr id="786" name="Google Shape;786;p1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7" name="Google Shape;787;p1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8" name="Google Shape;788;p1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9" name="Google Shape;789;p1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790" name="Google Shape;790;p17"/>
          <p:cNvGrpSpPr/>
          <p:nvPr/>
        </p:nvGrpSpPr>
        <p:grpSpPr>
          <a:xfrm flipH="1">
            <a:off x="228411" y="5753367"/>
            <a:ext cx="233333" cy="233333"/>
            <a:chOff x="8792300" y="321275"/>
            <a:chExt cx="175000" cy="175000"/>
          </a:xfrm>
        </p:grpSpPr>
        <p:sp>
          <p:nvSpPr>
            <p:cNvPr id="791" name="Google Shape;791;p1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2" name="Google Shape;792;p1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3" name="Google Shape;793;p1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4" name="Google Shape;794;p1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795" name="Google Shape;795;p17"/>
          <p:cNvGrpSpPr/>
          <p:nvPr/>
        </p:nvGrpSpPr>
        <p:grpSpPr>
          <a:xfrm>
            <a:off x="5164263" y="6210067"/>
            <a:ext cx="390815" cy="391184"/>
            <a:chOff x="3164039" y="430875"/>
            <a:chExt cx="293111" cy="293388"/>
          </a:xfrm>
        </p:grpSpPr>
        <p:sp>
          <p:nvSpPr>
            <p:cNvPr id="796" name="Google Shape;796;p17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7" name="Google Shape;797;p17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8" name="Google Shape;798;p17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9" name="Google Shape;799;p17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0" name="Google Shape;800;p17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1" name="Google Shape;801;p17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802" name="Google Shape;802;p17"/>
          <p:cNvGrpSpPr/>
          <p:nvPr/>
        </p:nvGrpSpPr>
        <p:grpSpPr>
          <a:xfrm flipH="1">
            <a:off x="323027" y="5523233"/>
            <a:ext cx="233351" cy="36000"/>
            <a:chOff x="5662375" y="212375"/>
            <a:chExt cx="175013" cy="27000"/>
          </a:xfrm>
        </p:grpSpPr>
        <p:sp>
          <p:nvSpPr>
            <p:cNvPr id="803" name="Google Shape;803;p1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4" name="Google Shape;804;p1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5" name="Google Shape;805;p1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cxnSp>
        <p:nvCxnSpPr>
          <p:cNvPr id="806" name="Google Shape;806;p17"/>
          <p:cNvCxnSpPr/>
          <p:nvPr/>
        </p:nvCxnSpPr>
        <p:spPr>
          <a:xfrm rot="10800000">
            <a:off x="7993400" y="302133"/>
            <a:ext cx="2006000" cy="299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07" name="Google Shape;807;p17"/>
          <p:cNvCxnSpPr/>
          <p:nvPr/>
        </p:nvCxnSpPr>
        <p:spPr>
          <a:xfrm rot="10800000">
            <a:off x="10017233" y="610467"/>
            <a:ext cx="1106000" cy="991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08" name="Google Shape;808;p17"/>
          <p:cNvCxnSpPr/>
          <p:nvPr/>
        </p:nvCxnSpPr>
        <p:spPr>
          <a:xfrm flipH="1">
            <a:off x="11131967" y="-8833"/>
            <a:ext cx="1062000" cy="1584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09" name="Google Shape;809;p17"/>
          <p:cNvGrpSpPr/>
          <p:nvPr/>
        </p:nvGrpSpPr>
        <p:grpSpPr>
          <a:xfrm>
            <a:off x="10752367" y="1387000"/>
            <a:ext cx="775733" cy="776467"/>
            <a:chOff x="8064275" y="887850"/>
            <a:chExt cx="581800" cy="582350"/>
          </a:xfrm>
        </p:grpSpPr>
        <p:sp>
          <p:nvSpPr>
            <p:cNvPr id="810" name="Google Shape;810;p1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1" name="Google Shape;811;p1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2" name="Google Shape;812;p1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3" name="Google Shape;813;p1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4" name="Google Shape;814;p1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5" name="Google Shape;815;p1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816" name="Google Shape;816;p17"/>
          <p:cNvGrpSpPr/>
          <p:nvPr/>
        </p:nvGrpSpPr>
        <p:grpSpPr>
          <a:xfrm>
            <a:off x="9804067" y="421701"/>
            <a:ext cx="389367" cy="390100"/>
            <a:chOff x="7353050" y="316275"/>
            <a:chExt cx="292025" cy="292575"/>
          </a:xfrm>
        </p:grpSpPr>
        <p:sp>
          <p:nvSpPr>
            <p:cNvPr id="817" name="Google Shape;817;p1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8" name="Google Shape;818;p1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9" name="Google Shape;819;p1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0" name="Google Shape;820;p1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821" name="Google Shape;821;p17"/>
          <p:cNvGrpSpPr/>
          <p:nvPr/>
        </p:nvGrpSpPr>
        <p:grpSpPr>
          <a:xfrm>
            <a:off x="11723067" y="428367"/>
            <a:ext cx="233333" cy="233333"/>
            <a:chOff x="8792300" y="321275"/>
            <a:chExt cx="175000" cy="175000"/>
          </a:xfrm>
        </p:grpSpPr>
        <p:sp>
          <p:nvSpPr>
            <p:cNvPr id="822" name="Google Shape;822;p1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3" name="Google Shape;823;p1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4" name="Google Shape;824;p1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5" name="Google Shape;825;p1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826" name="Google Shape;826;p17"/>
          <p:cNvSpPr/>
          <p:nvPr/>
        </p:nvSpPr>
        <p:spPr>
          <a:xfrm>
            <a:off x="7772406" y="91610"/>
            <a:ext cx="384819" cy="384449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27" name="Google Shape;827;p17"/>
          <p:cNvSpPr/>
          <p:nvPr/>
        </p:nvSpPr>
        <p:spPr>
          <a:xfrm>
            <a:off x="7769401" y="88233"/>
            <a:ext cx="390815" cy="391184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28" name="Google Shape;828;p17"/>
          <p:cNvSpPr/>
          <p:nvPr/>
        </p:nvSpPr>
        <p:spPr>
          <a:xfrm>
            <a:off x="7821059" y="140279"/>
            <a:ext cx="287501" cy="287116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29" name="Google Shape;829;p17"/>
          <p:cNvSpPr/>
          <p:nvPr/>
        </p:nvSpPr>
        <p:spPr>
          <a:xfrm>
            <a:off x="7818070" y="136903"/>
            <a:ext cx="293497" cy="293867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30" name="Google Shape;830;p17"/>
          <p:cNvSpPr/>
          <p:nvPr/>
        </p:nvSpPr>
        <p:spPr>
          <a:xfrm>
            <a:off x="7873844" y="193046"/>
            <a:ext cx="181569" cy="181569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31" name="Google Shape;831;p17"/>
          <p:cNvSpPr/>
          <p:nvPr/>
        </p:nvSpPr>
        <p:spPr>
          <a:xfrm>
            <a:off x="7870854" y="190056"/>
            <a:ext cx="187935" cy="187565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832" name="Google Shape;832;p17"/>
          <p:cNvGrpSpPr/>
          <p:nvPr/>
        </p:nvGrpSpPr>
        <p:grpSpPr>
          <a:xfrm>
            <a:off x="11320067" y="227833"/>
            <a:ext cx="233351" cy="36000"/>
            <a:chOff x="5662375" y="212375"/>
            <a:chExt cx="175013" cy="27000"/>
          </a:xfrm>
        </p:grpSpPr>
        <p:sp>
          <p:nvSpPr>
            <p:cNvPr id="833" name="Google Shape;833;p1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4" name="Google Shape;834;p1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5" name="Google Shape;835;p1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836" name="Google Shape;836;p17"/>
          <p:cNvGrpSpPr/>
          <p:nvPr/>
        </p:nvGrpSpPr>
        <p:grpSpPr>
          <a:xfrm>
            <a:off x="11571134" y="2210667"/>
            <a:ext cx="233351" cy="36000"/>
            <a:chOff x="5662375" y="212375"/>
            <a:chExt cx="175013" cy="27000"/>
          </a:xfrm>
        </p:grpSpPr>
        <p:sp>
          <p:nvSpPr>
            <p:cNvPr id="837" name="Google Shape;837;p1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8" name="Google Shape;838;p1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9" name="Google Shape;839;p1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0400458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2">
  <p:cSld name="Title and body 2"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p18"/>
          <p:cNvSpPr txBox="1">
            <a:spLocks noGrp="1"/>
          </p:cNvSpPr>
          <p:nvPr>
            <p:ph type="title"/>
          </p:nvPr>
        </p:nvSpPr>
        <p:spPr>
          <a:xfrm>
            <a:off x="1694688" y="451104"/>
            <a:ext cx="8814800" cy="73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842" name="Google Shape;842;p18"/>
          <p:cNvSpPr txBox="1">
            <a:spLocks noGrp="1"/>
          </p:cNvSpPr>
          <p:nvPr>
            <p:ph type="subTitle" idx="1"/>
          </p:nvPr>
        </p:nvSpPr>
        <p:spPr>
          <a:xfrm>
            <a:off x="6254500" y="1988468"/>
            <a:ext cx="4742800" cy="35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cxnSp>
        <p:nvCxnSpPr>
          <p:cNvPr id="843" name="Google Shape;843;p18"/>
          <p:cNvCxnSpPr/>
          <p:nvPr/>
        </p:nvCxnSpPr>
        <p:spPr>
          <a:xfrm rot="10800000">
            <a:off x="10812000" y="668367"/>
            <a:ext cx="983600" cy="983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44" name="Google Shape;844;p18"/>
          <p:cNvCxnSpPr/>
          <p:nvPr/>
        </p:nvCxnSpPr>
        <p:spPr>
          <a:xfrm>
            <a:off x="776633" y="376251"/>
            <a:ext cx="1617200" cy="563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45" name="Google Shape;845;p18"/>
          <p:cNvCxnSpPr/>
          <p:nvPr/>
        </p:nvCxnSpPr>
        <p:spPr>
          <a:xfrm rot="10800000" flipH="1">
            <a:off x="0" y="365584"/>
            <a:ext cx="776800" cy="872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46" name="Google Shape;846;p18"/>
          <p:cNvGrpSpPr/>
          <p:nvPr/>
        </p:nvGrpSpPr>
        <p:grpSpPr>
          <a:xfrm flipH="1">
            <a:off x="565001" y="167151"/>
            <a:ext cx="389367" cy="390100"/>
            <a:chOff x="7353050" y="316275"/>
            <a:chExt cx="292025" cy="292575"/>
          </a:xfrm>
        </p:grpSpPr>
        <p:sp>
          <p:nvSpPr>
            <p:cNvPr id="847" name="Google Shape;847;p18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8" name="Google Shape;848;p18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9" name="Google Shape;849;p18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0" name="Google Shape;850;p18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851" name="Google Shape;851;p18"/>
          <p:cNvGrpSpPr/>
          <p:nvPr/>
        </p:nvGrpSpPr>
        <p:grpSpPr>
          <a:xfrm>
            <a:off x="2184986" y="744217"/>
            <a:ext cx="390815" cy="391184"/>
            <a:chOff x="3164039" y="430875"/>
            <a:chExt cx="293111" cy="293388"/>
          </a:xfrm>
        </p:grpSpPr>
        <p:sp>
          <p:nvSpPr>
            <p:cNvPr id="852" name="Google Shape;852;p18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3" name="Google Shape;853;p18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4" name="Google Shape;854;p18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5" name="Google Shape;855;p18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6" name="Google Shape;856;p18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7" name="Google Shape;857;p18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858" name="Google Shape;858;p18"/>
          <p:cNvGrpSpPr/>
          <p:nvPr/>
        </p:nvGrpSpPr>
        <p:grpSpPr>
          <a:xfrm>
            <a:off x="2122334" y="483467"/>
            <a:ext cx="233351" cy="36000"/>
            <a:chOff x="5662375" y="212375"/>
            <a:chExt cx="175013" cy="27000"/>
          </a:xfrm>
        </p:grpSpPr>
        <p:sp>
          <p:nvSpPr>
            <p:cNvPr id="859" name="Google Shape;859;p18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0" name="Google Shape;860;p18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1" name="Google Shape;861;p18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cxnSp>
        <p:nvCxnSpPr>
          <p:cNvPr id="862" name="Google Shape;862;p18"/>
          <p:cNvCxnSpPr/>
          <p:nvPr/>
        </p:nvCxnSpPr>
        <p:spPr>
          <a:xfrm flipH="1">
            <a:off x="10868433" y="9167"/>
            <a:ext cx="1336800" cy="659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63" name="Google Shape;863;p18"/>
          <p:cNvGrpSpPr/>
          <p:nvPr/>
        </p:nvGrpSpPr>
        <p:grpSpPr>
          <a:xfrm>
            <a:off x="10431834" y="269833"/>
            <a:ext cx="775733" cy="776467"/>
            <a:chOff x="8064275" y="887850"/>
            <a:chExt cx="581800" cy="582350"/>
          </a:xfrm>
        </p:grpSpPr>
        <p:sp>
          <p:nvSpPr>
            <p:cNvPr id="864" name="Google Shape;864;p18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5" name="Google Shape;865;p18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6" name="Google Shape;866;p18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7" name="Google Shape;867;p18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8" name="Google Shape;868;p18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9" name="Google Shape;869;p18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870" name="Google Shape;870;p18"/>
          <p:cNvGrpSpPr/>
          <p:nvPr/>
        </p:nvGrpSpPr>
        <p:grpSpPr>
          <a:xfrm flipH="1">
            <a:off x="11598201" y="1489985"/>
            <a:ext cx="389367" cy="390100"/>
            <a:chOff x="7353050" y="316275"/>
            <a:chExt cx="292025" cy="292575"/>
          </a:xfrm>
        </p:grpSpPr>
        <p:sp>
          <p:nvSpPr>
            <p:cNvPr id="871" name="Google Shape;871;p18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2" name="Google Shape;872;p18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3" name="Google Shape;873;p18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4" name="Google Shape;874;p18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875" name="Google Shape;875;p18"/>
          <p:cNvGrpSpPr/>
          <p:nvPr/>
        </p:nvGrpSpPr>
        <p:grpSpPr>
          <a:xfrm>
            <a:off x="11571134" y="2109067"/>
            <a:ext cx="233351" cy="36000"/>
            <a:chOff x="5662375" y="212375"/>
            <a:chExt cx="175013" cy="27000"/>
          </a:xfrm>
        </p:grpSpPr>
        <p:sp>
          <p:nvSpPr>
            <p:cNvPr id="876" name="Google Shape;876;p18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7" name="Google Shape;877;p18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8" name="Google Shape;878;p18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cxnSp>
        <p:nvCxnSpPr>
          <p:cNvPr id="879" name="Google Shape;879;p18"/>
          <p:cNvCxnSpPr/>
          <p:nvPr/>
        </p:nvCxnSpPr>
        <p:spPr>
          <a:xfrm flipH="1">
            <a:off x="6802272" y="6017433"/>
            <a:ext cx="1510800" cy="408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80" name="Google Shape;880;p18"/>
          <p:cNvCxnSpPr/>
          <p:nvPr/>
        </p:nvCxnSpPr>
        <p:spPr>
          <a:xfrm rot="10800000">
            <a:off x="8313072" y="5989767"/>
            <a:ext cx="1789600" cy="420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81" name="Google Shape;881;p18"/>
          <p:cNvCxnSpPr/>
          <p:nvPr/>
        </p:nvCxnSpPr>
        <p:spPr>
          <a:xfrm flipH="1">
            <a:off x="10063372" y="5877333"/>
            <a:ext cx="1776000" cy="522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82" name="Google Shape;882;p18"/>
          <p:cNvCxnSpPr/>
          <p:nvPr/>
        </p:nvCxnSpPr>
        <p:spPr>
          <a:xfrm flipH="1">
            <a:off x="11829405" y="5324733"/>
            <a:ext cx="365200" cy="542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83" name="Google Shape;883;p18"/>
          <p:cNvGrpSpPr/>
          <p:nvPr/>
        </p:nvGrpSpPr>
        <p:grpSpPr>
          <a:xfrm>
            <a:off x="9705272" y="6017433"/>
            <a:ext cx="775733" cy="776467"/>
            <a:chOff x="8064275" y="887850"/>
            <a:chExt cx="581800" cy="582350"/>
          </a:xfrm>
        </p:grpSpPr>
        <p:sp>
          <p:nvSpPr>
            <p:cNvPr id="884" name="Google Shape;884;p18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5" name="Google Shape;885;p18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6" name="Google Shape;886;p18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7" name="Google Shape;887;p18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8" name="Google Shape;888;p18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9" name="Google Shape;889;p18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890" name="Google Shape;890;p18"/>
          <p:cNvGrpSpPr/>
          <p:nvPr/>
        </p:nvGrpSpPr>
        <p:grpSpPr>
          <a:xfrm>
            <a:off x="8132606" y="5787285"/>
            <a:ext cx="389367" cy="390100"/>
            <a:chOff x="7353050" y="316275"/>
            <a:chExt cx="292025" cy="292575"/>
          </a:xfrm>
        </p:grpSpPr>
        <p:sp>
          <p:nvSpPr>
            <p:cNvPr id="891" name="Google Shape;891;p18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2" name="Google Shape;892;p18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3" name="Google Shape;893;p18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4" name="Google Shape;894;p18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895" name="Google Shape;895;p18"/>
          <p:cNvGrpSpPr/>
          <p:nvPr/>
        </p:nvGrpSpPr>
        <p:grpSpPr>
          <a:xfrm>
            <a:off x="11723706" y="5753367"/>
            <a:ext cx="233333" cy="233333"/>
            <a:chOff x="8792300" y="321275"/>
            <a:chExt cx="175000" cy="175000"/>
          </a:xfrm>
        </p:grpSpPr>
        <p:sp>
          <p:nvSpPr>
            <p:cNvPr id="896" name="Google Shape;896;p18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7" name="Google Shape;897;p18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8" name="Google Shape;898;p18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9" name="Google Shape;899;p18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900" name="Google Shape;900;p18"/>
          <p:cNvGrpSpPr/>
          <p:nvPr/>
        </p:nvGrpSpPr>
        <p:grpSpPr>
          <a:xfrm flipH="1">
            <a:off x="6630373" y="6210067"/>
            <a:ext cx="390815" cy="391184"/>
            <a:chOff x="3164039" y="430875"/>
            <a:chExt cx="293111" cy="293388"/>
          </a:xfrm>
        </p:grpSpPr>
        <p:sp>
          <p:nvSpPr>
            <p:cNvPr id="901" name="Google Shape;901;p18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02" name="Google Shape;902;p18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03" name="Google Shape;903;p18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04" name="Google Shape;904;p18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05" name="Google Shape;905;p18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06" name="Google Shape;906;p18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907" name="Google Shape;907;p18"/>
          <p:cNvGrpSpPr/>
          <p:nvPr/>
        </p:nvGrpSpPr>
        <p:grpSpPr>
          <a:xfrm>
            <a:off x="11629073" y="5523233"/>
            <a:ext cx="233351" cy="36000"/>
            <a:chOff x="5662375" y="212375"/>
            <a:chExt cx="175013" cy="27000"/>
          </a:xfrm>
        </p:grpSpPr>
        <p:sp>
          <p:nvSpPr>
            <p:cNvPr id="908" name="Google Shape;908;p18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09" name="Google Shape;909;p18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10" name="Google Shape;910;p18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22956995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p19"/>
          <p:cNvSpPr txBox="1">
            <a:spLocks noGrp="1"/>
          </p:cNvSpPr>
          <p:nvPr>
            <p:ph type="title"/>
          </p:nvPr>
        </p:nvSpPr>
        <p:spPr>
          <a:xfrm>
            <a:off x="2807233" y="512064"/>
            <a:ext cx="6583600" cy="143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64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13" name="Google Shape;913;p19"/>
          <p:cNvSpPr txBox="1">
            <a:spLocks noGrp="1"/>
          </p:cNvSpPr>
          <p:nvPr>
            <p:ph type="subTitle" idx="1"/>
          </p:nvPr>
        </p:nvSpPr>
        <p:spPr>
          <a:xfrm>
            <a:off x="4023360" y="2279904"/>
            <a:ext cx="4133200" cy="191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2133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14" name="Google Shape;914;p19"/>
          <p:cNvSpPr txBox="1"/>
          <p:nvPr/>
        </p:nvSpPr>
        <p:spPr>
          <a:xfrm>
            <a:off x="3319167" y="4885600"/>
            <a:ext cx="5548800" cy="10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CREDITS:</a:t>
            </a:r>
            <a:r>
              <a:rPr lang="en" sz="1467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This presentation template was created by </a:t>
            </a:r>
            <a:r>
              <a:rPr lang="en" sz="1467">
                <a:solidFill>
                  <a:schemeClr val="accent1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467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, including icons by </a:t>
            </a:r>
            <a:r>
              <a:rPr lang="en" sz="1467">
                <a:solidFill>
                  <a:schemeClr val="accent1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467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, infographics &amp; images by </a:t>
            </a:r>
            <a:r>
              <a:rPr lang="en" sz="1467">
                <a:solidFill>
                  <a:schemeClr val="accent1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467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and illustrations by </a:t>
            </a:r>
            <a:r>
              <a:rPr lang="en" sz="1467">
                <a:solidFill>
                  <a:schemeClr val="accent1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Stories</a:t>
            </a:r>
            <a:endParaRPr sz="2400">
              <a:solidFill>
                <a:schemeClr val="dk2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cxnSp>
        <p:nvCxnSpPr>
          <p:cNvPr id="915" name="Google Shape;915;p19"/>
          <p:cNvCxnSpPr/>
          <p:nvPr/>
        </p:nvCxnSpPr>
        <p:spPr>
          <a:xfrm rot="5400000">
            <a:off x="9692944" y="4432733"/>
            <a:ext cx="1510800" cy="408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6" name="Google Shape;916;p19"/>
          <p:cNvCxnSpPr/>
          <p:nvPr/>
        </p:nvCxnSpPr>
        <p:spPr>
          <a:xfrm rot="-5400000" flipH="1">
            <a:off x="9575211" y="2776533"/>
            <a:ext cx="1789600" cy="420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7" name="Google Shape;917;p19"/>
          <p:cNvCxnSpPr/>
          <p:nvPr/>
        </p:nvCxnSpPr>
        <p:spPr>
          <a:xfrm rot="5400000">
            <a:off x="9643244" y="981833"/>
            <a:ext cx="1776000" cy="522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8" name="Google Shape;918;p19"/>
          <p:cNvCxnSpPr/>
          <p:nvPr/>
        </p:nvCxnSpPr>
        <p:spPr>
          <a:xfrm rot="5400000">
            <a:off x="10891244" y="-88800"/>
            <a:ext cx="365200" cy="542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919" name="Google Shape;919;p19"/>
          <p:cNvGrpSpPr/>
          <p:nvPr/>
        </p:nvGrpSpPr>
        <p:grpSpPr>
          <a:xfrm rot="5400000" flipH="1">
            <a:off x="9876444" y="1713233"/>
            <a:ext cx="775733" cy="776467"/>
            <a:chOff x="8064275" y="887850"/>
            <a:chExt cx="581800" cy="582350"/>
          </a:xfrm>
        </p:grpSpPr>
        <p:sp>
          <p:nvSpPr>
            <p:cNvPr id="920" name="Google Shape;920;p1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1" name="Google Shape;921;p1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2" name="Google Shape;922;p1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3" name="Google Shape;923;p1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4" name="Google Shape;924;p1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5" name="Google Shape;925;p1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926" name="Google Shape;926;p19"/>
          <p:cNvGrpSpPr/>
          <p:nvPr/>
        </p:nvGrpSpPr>
        <p:grpSpPr>
          <a:xfrm rot="5400000" flipH="1">
            <a:off x="10492961" y="3672267"/>
            <a:ext cx="389367" cy="390100"/>
            <a:chOff x="7353050" y="316275"/>
            <a:chExt cx="292025" cy="292575"/>
          </a:xfrm>
        </p:grpSpPr>
        <p:sp>
          <p:nvSpPr>
            <p:cNvPr id="927" name="Google Shape;927;p1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8" name="Google Shape;928;p1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9" name="Google Shape;929;p1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0" name="Google Shape;930;p1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931" name="Google Shape;931;p19"/>
          <p:cNvGrpSpPr/>
          <p:nvPr/>
        </p:nvGrpSpPr>
        <p:grpSpPr>
          <a:xfrm rot="5400000" flipH="1">
            <a:off x="10683278" y="237567"/>
            <a:ext cx="233333" cy="233333"/>
            <a:chOff x="8792300" y="321275"/>
            <a:chExt cx="175000" cy="175000"/>
          </a:xfrm>
        </p:grpSpPr>
        <p:sp>
          <p:nvSpPr>
            <p:cNvPr id="932" name="Google Shape;932;p19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3" name="Google Shape;933;p19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4" name="Google Shape;934;p19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5" name="Google Shape;935;p19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936" name="Google Shape;936;p19"/>
          <p:cNvGrpSpPr/>
          <p:nvPr/>
        </p:nvGrpSpPr>
        <p:grpSpPr>
          <a:xfrm rot="5400000">
            <a:off x="10068911" y="5173235"/>
            <a:ext cx="390815" cy="391184"/>
            <a:chOff x="3164039" y="430875"/>
            <a:chExt cx="293111" cy="293388"/>
          </a:xfrm>
        </p:grpSpPr>
        <p:sp>
          <p:nvSpPr>
            <p:cNvPr id="937" name="Google Shape;937;p19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8" name="Google Shape;938;p19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9" name="Google Shape;939;p19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0" name="Google Shape;940;p19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1" name="Google Shape;941;p19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2" name="Google Shape;942;p19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943" name="Google Shape;943;p19"/>
          <p:cNvGrpSpPr/>
          <p:nvPr/>
        </p:nvGrpSpPr>
        <p:grpSpPr>
          <a:xfrm rot="5400000" flipH="1">
            <a:off x="11012070" y="430859"/>
            <a:ext cx="233351" cy="36000"/>
            <a:chOff x="5662375" y="212375"/>
            <a:chExt cx="175013" cy="27000"/>
          </a:xfrm>
        </p:grpSpPr>
        <p:sp>
          <p:nvSpPr>
            <p:cNvPr id="944" name="Google Shape;944;p1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5" name="Google Shape;945;p1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6" name="Google Shape;946;p1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cxnSp>
        <p:nvCxnSpPr>
          <p:cNvPr id="947" name="Google Shape;947;p19"/>
          <p:cNvCxnSpPr/>
          <p:nvPr/>
        </p:nvCxnSpPr>
        <p:spPr>
          <a:xfrm rot="5400000" flipH="1">
            <a:off x="987800" y="3464433"/>
            <a:ext cx="2230000" cy="16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48" name="Google Shape;948;p19"/>
          <p:cNvCxnSpPr/>
          <p:nvPr/>
        </p:nvCxnSpPr>
        <p:spPr>
          <a:xfrm rot="-5400000">
            <a:off x="1129467" y="4738667"/>
            <a:ext cx="1106000" cy="99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49" name="Google Shape;949;p19"/>
          <p:cNvCxnSpPr/>
          <p:nvPr/>
        </p:nvCxnSpPr>
        <p:spPr>
          <a:xfrm rot="5400000" flipH="1">
            <a:off x="1474367" y="5535000"/>
            <a:ext cx="1062000" cy="158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950" name="Google Shape;950;p19"/>
          <p:cNvGrpSpPr/>
          <p:nvPr/>
        </p:nvGrpSpPr>
        <p:grpSpPr>
          <a:xfrm rot="5400000">
            <a:off x="828634" y="5416033"/>
            <a:ext cx="775733" cy="776467"/>
            <a:chOff x="8064275" y="887850"/>
            <a:chExt cx="581800" cy="582350"/>
          </a:xfrm>
        </p:grpSpPr>
        <p:sp>
          <p:nvSpPr>
            <p:cNvPr id="951" name="Google Shape;951;p1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2" name="Google Shape;952;p1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3" name="Google Shape;953;p1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4" name="Google Shape;954;p1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5" name="Google Shape;955;p1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6" name="Google Shape;956;p1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957" name="Google Shape;957;p19"/>
          <p:cNvGrpSpPr/>
          <p:nvPr/>
        </p:nvGrpSpPr>
        <p:grpSpPr>
          <a:xfrm rot="5400000">
            <a:off x="1977101" y="4467734"/>
            <a:ext cx="389367" cy="390100"/>
            <a:chOff x="7353050" y="316275"/>
            <a:chExt cx="292025" cy="292575"/>
          </a:xfrm>
        </p:grpSpPr>
        <p:sp>
          <p:nvSpPr>
            <p:cNvPr id="958" name="Google Shape;958;p1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9" name="Google Shape;959;p1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0" name="Google Shape;960;p1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1" name="Google Shape;961;p1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962" name="Google Shape;962;p19"/>
          <p:cNvGrpSpPr/>
          <p:nvPr/>
        </p:nvGrpSpPr>
        <p:grpSpPr>
          <a:xfrm rot="5400000">
            <a:off x="2126834" y="6387100"/>
            <a:ext cx="233333" cy="233333"/>
            <a:chOff x="8792300" y="321275"/>
            <a:chExt cx="175000" cy="175000"/>
          </a:xfrm>
        </p:grpSpPr>
        <p:sp>
          <p:nvSpPr>
            <p:cNvPr id="963" name="Google Shape;963;p19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4" name="Google Shape;964;p19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5" name="Google Shape;965;p19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6" name="Google Shape;966;p19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967" name="Google Shape;967;p19"/>
          <p:cNvSpPr/>
          <p:nvPr/>
        </p:nvSpPr>
        <p:spPr>
          <a:xfrm rot="5400000">
            <a:off x="1836156" y="2251658"/>
            <a:ext cx="384819" cy="384449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68" name="Google Shape;968;p19"/>
          <p:cNvSpPr/>
          <p:nvPr/>
        </p:nvSpPr>
        <p:spPr>
          <a:xfrm rot="5400000">
            <a:off x="1833168" y="2248281"/>
            <a:ext cx="390815" cy="391184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69" name="Google Shape;969;p19"/>
          <p:cNvSpPr/>
          <p:nvPr/>
        </p:nvSpPr>
        <p:spPr>
          <a:xfrm rot="5400000">
            <a:off x="1884814" y="2300319"/>
            <a:ext cx="287501" cy="287116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70" name="Google Shape;970;p19"/>
          <p:cNvSpPr/>
          <p:nvPr/>
        </p:nvSpPr>
        <p:spPr>
          <a:xfrm rot="5400000">
            <a:off x="1881817" y="2296952"/>
            <a:ext cx="293497" cy="293867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71" name="Google Shape;971;p19"/>
          <p:cNvSpPr/>
          <p:nvPr/>
        </p:nvSpPr>
        <p:spPr>
          <a:xfrm rot="5400000">
            <a:off x="1937786" y="2352910"/>
            <a:ext cx="181569" cy="181569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72" name="Google Shape;972;p19"/>
          <p:cNvSpPr/>
          <p:nvPr/>
        </p:nvSpPr>
        <p:spPr>
          <a:xfrm rot="5400000">
            <a:off x="1934595" y="2350106"/>
            <a:ext cx="187935" cy="187565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973" name="Google Shape;973;p19"/>
          <p:cNvGrpSpPr/>
          <p:nvPr/>
        </p:nvGrpSpPr>
        <p:grpSpPr>
          <a:xfrm rot="5400000">
            <a:off x="2268159" y="2020508"/>
            <a:ext cx="233351" cy="36000"/>
            <a:chOff x="5662375" y="212375"/>
            <a:chExt cx="175013" cy="27000"/>
          </a:xfrm>
        </p:grpSpPr>
        <p:sp>
          <p:nvSpPr>
            <p:cNvPr id="974" name="Google Shape;974;p1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75" name="Google Shape;975;p1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76" name="Google Shape;976;p1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977" name="Google Shape;977;p19"/>
          <p:cNvGrpSpPr/>
          <p:nvPr/>
        </p:nvGrpSpPr>
        <p:grpSpPr>
          <a:xfrm rot="5400000">
            <a:off x="2426026" y="6082775"/>
            <a:ext cx="233351" cy="36000"/>
            <a:chOff x="5662375" y="212375"/>
            <a:chExt cx="175013" cy="27000"/>
          </a:xfrm>
        </p:grpSpPr>
        <p:sp>
          <p:nvSpPr>
            <p:cNvPr id="978" name="Google Shape;978;p1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79" name="Google Shape;979;p1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0" name="Google Shape;980;p1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981" name="Google Shape;981;p19"/>
          <p:cNvGrpSpPr/>
          <p:nvPr/>
        </p:nvGrpSpPr>
        <p:grpSpPr>
          <a:xfrm rot="5400000">
            <a:off x="544793" y="5521041"/>
            <a:ext cx="233351" cy="36000"/>
            <a:chOff x="5662375" y="212375"/>
            <a:chExt cx="175013" cy="27000"/>
          </a:xfrm>
        </p:grpSpPr>
        <p:sp>
          <p:nvSpPr>
            <p:cNvPr id="982" name="Google Shape;982;p1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3" name="Google Shape;983;p1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4" name="Google Shape;984;p1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96066010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ighlighted numbers">
  <p:cSld name="Highlighted numbers">
    <p:spTree>
      <p:nvGrpSpPr>
        <p:cNvPr id="1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Google Shape;986;p20"/>
          <p:cNvSpPr txBox="1">
            <a:spLocks noGrp="1"/>
          </p:cNvSpPr>
          <p:nvPr>
            <p:ph type="title" hasCustomPrompt="1"/>
          </p:nvPr>
        </p:nvSpPr>
        <p:spPr>
          <a:xfrm>
            <a:off x="3767328" y="938784"/>
            <a:ext cx="4645200" cy="75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87" name="Google Shape;987;p20"/>
          <p:cNvSpPr txBox="1">
            <a:spLocks noGrp="1"/>
          </p:cNvSpPr>
          <p:nvPr>
            <p:ph type="subTitle" idx="1"/>
          </p:nvPr>
        </p:nvSpPr>
        <p:spPr>
          <a:xfrm>
            <a:off x="3767328" y="1633728"/>
            <a:ext cx="4645200" cy="3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88" name="Google Shape;988;p20"/>
          <p:cNvSpPr txBox="1">
            <a:spLocks noGrp="1"/>
          </p:cNvSpPr>
          <p:nvPr>
            <p:ph type="title" idx="2" hasCustomPrompt="1"/>
          </p:nvPr>
        </p:nvSpPr>
        <p:spPr>
          <a:xfrm>
            <a:off x="3767328" y="2913888"/>
            <a:ext cx="4645200" cy="75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89" name="Google Shape;989;p20"/>
          <p:cNvSpPr txBox="1">
            <a:spLocks noGrp="1"/>
          </p:cNvSpPr>
          <p:nvPr>
            <p:ph type="subTitle" idx="3"/>
          </p:nvPr>
        </p:nvSpPr>
        <p:spPr>
          <a:xfrm>
            <a:off x="3767328" y="3596640"/>
            <a:ext cx="4645200" cy="3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90" name="Google Shape;990;p20"/>
          <p:cNvSpPr txBox="1">
            <a:spLocks noGrp="1"/>
          </p:cNvSpPr>
          <p:nvPr>
            <p:ph type="title" idx="4" hasCustomPrompt="1"/>
          </p:nvPr>
        </p:nvSpPr>
        <p:spPr>
          <a:xfrm>
            <a:off x="3767328" y="4864608"/>
            <a:ext cx="4645200" cy="75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91" name="Google Shape;991;p20"/>
          <p:cNvSpPr txBox="1">
            <a:spLocks noGrp="1"/>
          </p:cNvSpPr>
          <p:nvPr>
            <p:ph type="subTitle" idx="5"/>
          </p:nvPr>
        </p:nvSpPr>
        <p:spPr>
          <a:xfrm>
            <a:off x="3779520" y="5559552"/>
            <a:ext cx="4645200" cy="3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cxnSp>
        <p:nvCxnSpPr>
          <p:cNvPr id="992" name="Google Shape;992;p20"/>
          <p:cNvCxnSpPr/>
          <p:nvPr/>
        </p:nvCxnSpPr>
        <p:spPr>
          <a:xfrm rot="5400000">
            <a:off x="9692944" y="4432733"/>
            <a:ext cx="1510800" cy="408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93" name="Google Shape;993;p20"/>
          <p:cNvCxnSpPr/>
          <p:nvPr/>
        </p:nvCxnSpPr>
        <p:spPr>
          <a:xfrm rot="-5400000" flipH="1">
            <a:off x="9575211" y="2776533"/>
            <a:ext cx="1789600" cy="420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94" name="Google Shape;994;p20"/>
          <p:cNvCxnSpPr/>
          <p:nvPr/>
        </p:nvCxnSpPr>
        <p:spPr>
          <a:xfrm rot="5400000">
            <a:off x="9643244" y="981833"/>
            <a:ext cx="1776000" cy="522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95" name="Google Shape;995;p20"/>
          <p:cNvCxnSpPr/>
          <p:nvPr/>
        </p:nvCxnSpPr>
        <p:spPr>
          <a:xfrm rot="5400000">
            <a:off x="10891244" y="-88800"/>
            <a:ext cx="365200" cy="542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996" name="Google Shape;996;p20"/>
          <p:cNvGrpSpPr/>
          <p:nvPr/>
        </p:nvGrpSpPr>
        <p:grpSpPr>
          <a:xfrm rot="5400000" flipH="1">
            <a:off x="9876444" y="1713233"/>
            <a:ext cx="775733" cy="776467"/>
            <a:chOff x="8064275" y="887850"/>
            <a:chExt cx="581800" cy="582350"/>
          </a:xfrm>
        </p:grpSpPr>
        <p:sp>
          <p:nvSpPr>
            <p:cNvPr id="997" name="Google Shape;997;p20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98" name="Google Shape;998;p20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99" name="Google Shape;999;p20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0" name="Google Shape;1000;p20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1" name="Google Shape;1001;p20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2" name="Google Shape;1002;p20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003" name="Google Shape;1003;p20"/>
          <p:cNvGrpSpPr/>
          <p:nvPr/>
        </p:nvGrpSpPr>
        <p:grpSpPr>
          <a:xfrm rot="5400000" flipH="1">
            <a:off x="10492961" y="3672267"/>
            <a:ext cx="389367" cy="390100"/>
            <a:chOff x="7353050" y="316275"/>
            <a:chExt cx="292025" cy="292575"/>
          </a:xfrm>
        </p:grpSpPr>
        <p:sp>
          <p:nvSpPr>
            <p:cNvPr id="1004" name="Google Shape;1004;p20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5" name="Google Shape;1005;p20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6" name="Google Shape;1006;p20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7" name="Google Shape;1007;p20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008" name="Google Shape;1008;p20"/>
          <p:cNvGrpSpPr/>
          <p:nvPr/>
        </p:nvGrpSpPr>
        <p:grpSpPr>
          <a:xfrm rot="5400000" flipH="1">
            <a:off x="10683278" y="237567"/>
            <a:ext cx="233333" cy="233333"/>
            <a:chOff x="8792300" y="321275"/>
            <a:chExt cx="175000" cy="175000"/>
          </a:xfrm>
        </p:grpSpPr>
        <p:sp>
          <p:nvSpPr>
            <p:cNvPr id="1009" name="Google Shape;1009;p20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10" name="Google Shape;1010;p20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11" name="Google Shape;1011;p20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12" name="Google Shape;1012;p20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013" name="Google Shape;1013;p20"/>
          <p:cNvGrpSpPr/>
          <p:nvPr/>
        </p:nvGrpSpPr>
        <p:grpSpPr>
          <a:xfrm rot="5400000">
            <a:off x="10068911" y="5173235"/>
            <a:ext cx="390815" cy="391184"/>
            <a:chOff x="3164039" y="430875"/>
            <a:chExt cx="293111" cy="293388"/>
          </a:xfrm>
        </p:grpSpPr>
        <p:sp>
          <p:nvSpPr>
            <p:cNvPr id="1014" name="Google Shape;1014;p20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15" name="Google Shape;1015;p20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16" name="Google Shape;1016;p20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17" name="Google Shape;1017;p20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18" name="Google Shape;1018;p20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19" name="Google Shape;1019;p20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020" name="Google Shape;1020;p20"/>
          <p:cNvGrpSpPr/>
          <p:nvPr/>
        </p:nvGrpSpPr>
        <p:grpSpPr>
          <a:xfrm rot="5400000" flipH="1">
            <a:off x="11012070" y="430859"/>
            <a:ext cx="233351" cy="36000"/>
            <a:chOff x="5662375" y="212375"/>
            <a:chExt cx="175013" cy="27000"/>
          </a:xfrm>
        </p:grpSpPr>
        <p:sp>
          <p:nvSpPr>
            <p:cNvPr id="1021" name="Google Shape;1021;p2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22" name="Google Shape;1022;p2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23" name="Google Shape;1023;p2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cxnSp>
        <p:nvCxnSpPr>
          <p:cNvPr id="1024" name="Google Shape;1024;p20"/>
          <p:cNvCxnSpPr/>
          <p:nvPr/>
        </p:nvCxnSpPr>
        <p:spPr>
          <a:xfrm rot="5400000" flipH="1">
            <a:off x="987800" y="3464433"/>
            <a:ext cx="2230000" cy="16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25" name="Google Shape;1025;p20"/>
          <p:cNvCxnSpPr/>
          <p:nvPr/>
        </p:nvCxnSpPr>
        <p:spPr>
          <a:xfrm rot="-5400000">
            <a:off x="1129467" y="4738667"/>
            <a:ext cx="1106000" cy="99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26" name="Google Shape;1026;p20"/>
          <p:cNvCxnSpPr/>
          <p:nvPr/>
        </p:nvCxnSpPr>
        <p:spPr>
          <a:xfrm rot="5400000" flipH="1">
            <a:off x="1474367" y="5535000"/>
            <a:ext cx="1062000" cy="158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027" name="Google Shape;1027;p20"/>
          <p:cNvGrpSpPr/>
          <p:nvPr/>
        </p:nvGrpSpPr>
        <p:grpSpPr>
          <a:xfrm rot="5400000">
            <a:off x="828634" y="5416033"/>
            <a:ext cx="775733" cy="776467"/>
            <a:chOff x="8064275" y="887850"/>
            <a:chExt cx="581800" cy="582350"/>
          </a:xfrm>
        </p:grpSpPr>
        <p:sp>
          <p:nvSpPr>
            <p:cNvPr id="1028" name="Google Shape;1028;p20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29" name="Google Shape;1029;p20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30" name="Google Shape;1030;p20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31" name="Google Shape;1031;p20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32" name="Google Shape;1032;p20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33" name="Google Shape;1033;p20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034" name="Google Shape;1034;p20"/>
          <p:cNvGrpSpPr/>
          <p:nvPr/>
        </p:nvGrpSpPr>
        <p:grpSpPr>
          <a:xfrm rot="5400000">
            <a:off x="1977101" y="4467734"/>
            <a:ext cx="389367" cy="390100"/>
            <a:chOff x="7353050" y="316275"/>
            <a:chExt cx="292025" cy="292575"/>
          </a:xfrm>
        </p:grpSpPr>
        <p:sp>
          <p:nvSpPr>
            <p:cNvPr id="1035" name="Google Shape;1035;p20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36" name="Google Shape;1036;p20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37" name="Google Shape;1037;p20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38" name="Google Shape;1038;p20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039" name="Google Shape;1039;p20"/>
          <p:cNvGrpSpPr/>
          <p:nvPr/>
        </p:nvGrpSpPr>
        <p:grpSpPr>
          <a:xfrm rot="5400000">
            <a:off x="2126834" y="6387100"/>
            <a:ext cx="233333" cy="233333"/>
            <a:chOff x="8792300" y="321275"/>
            <a:chExt cx="175000" cy="175000"/>
          </a:xfrm>
        </p:grpSpPr>
        <p:sp>
          <p:nvSpPr>
            <p:cNvPr id="1040" name="Google Shape;1040;p20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41" name="Google Shape;1041;p20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42" name="Google Shape;1042;p20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43" name="Google Shape;1043;p20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044" name="Google Shape;1044;p20"/>
          <p:cNvSpPr/>
          <p:nvPr/>
        </p:nvSpPr>
        <p:spPr>
          <a:xfrm rot="5400000">
            <a:off x="1836156" y="2251658"/>
            <a:ext cx="384819" cy="384449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45" name="Google Shape;1045;p20"/>
          <p:cNvSpPr/>
          <p:nvPr/>
        </p:nvSpPr>
        <p:spPr>
          <a:xfrm rot="5400000">
            <a:off x="1833168" y="2248281"/>
            <a:ext cx="390815" cy="391184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46" name="Google Shape;1046;p20"/>
          <p:cNvSpPr/>
          <p:nvPr/>
        </p:nvSpPr>
        <p:spPr>
          <a:xfrm rot="5400000">
            <a:off x="1884814" y="2300319"/>
            <a:ext cx="287501" cy="287116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47" name="Google Shape;1047;p20"/>
          <p:cNvSpPr/>
          <p:nvPr/>
        </p:nvSpPr>
        <p:spPr>
          <a:xfrm rot="5400000">
            <a:off x="1881817" y="2296952"/>
            <a:ext cx="293497" cy="293867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48" name="Google Shape;1048;p20"/>
          <p:cNvSpPr/>
          <p:nvPr/>
        </p:nvSpPr>
        <p:spPr>
          <a:xfrm rot="5400000">
            <a:off x="1937786" y="2352910"/>
            <a:ext cx="181569" cy="181569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49" name="Google Shape;1049;p20"/>
          <p:cNvSpPr/>
          <p:nvPr/>
        </p:nvSpPr>
        <p:spPr>
          <a:xfrm rot="5400000">
            <a:off x="1934595" y="2350106"/>
            <a:ext cx="187935" cy="187565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050" name="Google Shape;1050;p20"/>
          <p:cNvGrpSpPr/>
          <p:nvPr/>
        </p:nvGrpSpPr>
        <p:grpSpPr>
          <a:xfrm rot="5400000">
            <a:off x="2268159" y="2020508"/>
            <a:ext cx="233351" cy="36000"/>
            <a:chOff x="5662375" y="212375"/>
            <a:chExt cx="175013" cy="27000"/>
          </a:xfrm>
        </p:grpSpPr>
        <p:sp>
          <p:nvSpPr>
            <p:cNvPr id="1051" name="Google Shape;1051;p2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52" name="Google Shape;1052;p2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53" name="Google Shape;1053;p2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054" name="Google Shape;1054;p20"/>
          <p:cNvGrpSpPr/>
          <p:nvPr/>
        </p:nvGrpSpPr>
        <p:grpSpPr>
          <a:xfrm rot="5400000">
            <a:off x="2426026" y="6082775"/>
            <a:ext cx="233351" cy="36000"/>
            <a:chOff x="5662375" y="212375"/>
            <a:chExt cx="175013" cy="27000"/>
          </a:xfrm>
        </p:grpSpPr>
        <p:sp>
          <p:nvSpPr>
            <p:cNvPr id="1055" name="Google Shape;1055;p2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56" name="Google Shape;1056;p2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57" name="Google Shape;1057;p2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058" name="Google Shape;1058;p20"/>
          <p:cNvGrpSpPr/>
          <p:nvPr/>
        </p:nvGrpSpPr>
        <p:grpSpPr>
          <a:xfrm rot="5400000">
            <a:off x="544793" y="5521041"/>
            <a:ext cx="233351" cy="36000"/>
            <a:chOff x="5662375" y="212375"/>
            <a:chExt cx="175013" cy="27000"/>
          </a:xfrm>
        </p:grpSpPr>
        <p:sp>
          <p:nvSpPr>
            <p:cNvPr id="1059" name="Google Shape;1059;p2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60" name="Google Shape;1060;p2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61" name="Google Shape;1061;p2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3584832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3"/>
          <p:cNvGrpSpPr/>
          <p:nvPr/>
        </p:nvGrpSpPr>
        <p:grpSpPr>
          <a:xfrm>
            <a:off x="2843532" y="951004"/>
            <a:ext cx="6504936" cy="4956005"/>
            <a:chOff x="399425" y="238125"/>
            <a:chExt cx="6810025" cy="5187000"/>
          </a:xfrm>
        </p:grpSpPr>
        <p:sp>
          <p:nvSpPr>
            <p:cNvPr id="45" name="Google Shape;45;p3"/>
            <p:cNvSpPr/>
            <p:nvPr/>
          </p:nvSpPr>
          <p:spPr>
            <a:xfrm>
              <a:off x="399425" y="238325"/>
              <a:ext cx="6810025" cy="5186100"/>
            </a:xfrm>
            <a:custGeom>
              <a:avLst/>
              <a:gdLst/>
              <a:ahLst/>
              <a:cxnLst/>
              <a:rect l="l" t="t" r="r" b="b"/>
              <a:pathLst>
                <a:path w="272401" h="207444" extrusionOk="0">
                  <a:moveTo>
                    <a:pt x="143525" y="0"/>
                  </a:moveTo>
                  <a:cubicBezTo>
                    <a:pt x="130816" y="0"/>
                    <a:pt x="118065" y="708"/>
                    <a:pt x="105367" y="1397"/>
                  </a:cubicBezTo>
                  <a:cubicBezTo>
                    <a:pt x="85699" y="2506"/>
                    <a:pt x="65661" y="3689"/>
                    <a:pt x="47175" y="10640"/>
                  </a:cubicBezTo>
                  <a:cubicBezTo>
                    <a:pt x="28764" y="17590"/>
                    <a:pt x="11832" y="31343"/>
                    <a:pt x="5990" y="50198"/>
                  </a:cubicBezTo>
                  <a:cubicBezTo>
                    <a:pt x="1" y="69867"/>
                    <a:pt x="6877" y="90940"/>
                    <a:pt x="13680" y="110387"/>
                  </a:cubicBezTo>
                  <a:cubicBezTo>
                    <a:pt x="22479" y="135305"/>
                    <a:pt x="31870" y="161332"/>
                    <a:pt x="51390" y="179152"/>
                  </a:cubicBezTo>
                  <a:cubicBezTo>
                    <a:pt x="67098" y="193557"/>
                    <a:pt x="97572" y="207444"/>
                    <a:pt x="121591" y="207444"/>
                  </a:cubicBezTo>
                  <a:cubicBezTo>
                    <a:pt x="124820" y="207444"/>
                    <a:pt x="127933" y="207193"/>
                    <a:pt x="130877" y="206658"/>
                  </a:cubicBezTo>
                  <a:cubicBezTo>
                    <a:pt x="145739" y="204070"/>
                    <a:pt x="159714" y="191205"/>
                    <a:pt x="171840" y="182923"/>
                  </a:cubicBezTo>
                  <a:cubicBezTo>
                    <a:pt x="188625" y="171314"/>
                    <a:pt x="205484" y="159705"/>
                    <a:pt x="222268" y="148097"/>
                  </a:cubicBezTo>
                  <a:cubicBezTo>
                    <a:pt x="236909" y="138041"/>
                    <a:pt x="252067" y="127319"/>
                    <a:pt x="260348" y="111644"/>
                  </a:cubicBezTo>
                  <a:cubicBezTo>
                    <a:pt x="272400" y="88722"/>
                    <a:pt x="266411" y="59071"/>
                    <a:pt x="249996" y="39033"/>
                  </a:cubicBezTo>
                  <a:cubicBezTo>
                    <a:pt x="233507" y="18995"/>
                    <a:pt x="208367" y="7756"/>
                    <a:pt x="182858" y="3098"/>
                  </a:cubicBezTo>
                  <a:cubicBezTo>
                    <a:pt x="169864" y="762"/>
                    <a:pt x="156717" y="0"/>
                    <a:pt x="1435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491875" y="238125"/>
              <a:ext cx="6575225" cy="5187000"/>
            </a:xfrm>
            <a:custGeom>
              <a:avLst/>
              <a:gdLst/>
              <a:ahLst/>
              <a:cxnLst/>
              <a:rect l="l" t="t" r="r" b="b"/>
              <a:pathLst>
                <a:path w="263009" h="207480" extrusionOk="0">
                  <a:moveTo>
                    <a:pt x="139601" y="0"/>
                  </a:moveTo>
                  <a:cubicBezTo>
                    <a:pt x="126957" y="0"/>
                    <a:pt x="114313" y="739"/>
                    <a:pt x="101669" y="1405"/>
                  </a:cubicBezTo>
                  <a:cubicBezTo>
                    <a:pt x="82001" y="2514"/>
                    <a:pt x="61963" y="3697"/>
                    <a:pt x="43477" y="10648"/>
                  </a:cubicBezTo>
                  <a:cubicBezTo>
                    <a:pt x="25066" y="17598"/>
                    <a:pt x="8134" y="31351"/>
                    <a:pt x="2292" y="50206"/>
                  </a:cubicBezTo>
                  <a:cubicBezTo>
                    <a:pt x="665" y="55530"/>
                    <a:pt x="0" y="60928"/>
                    <a:pt x="0" y="66399"/>
                  </a:cubicBezTo>
                  <a:cubicBezTo>
                    <a:pt x="0" y="81114"/>
                    <a:pt x="5028" y="96198"/>
                    <a:pt x="9982" y="110395"/>
                  </a:cubicBezTo>
                  <a:cubicBezTo>
                    <a:pt x="18781" y="135313"/>
                    <a:pt x="28172" y="161340"/>
                    <a:pt x="47692" y="179160"/>
                  </a:cubicBezTo>
                  <a:cubicBezTo>
                    <a:pt x="63442" y="193579"/>
                    <a:pt x="93979" y="207480"/>
                    <a:pt x="118010" y="207480"/>
                  </a:cubicBezTo>
                  <a:cubicBezTo>
                    <a:pt x="121190" y="207480"/>
                    <a:pt x="124221" y="207258"/>
                    <a:pt x="127179" y="206666"/>
                  </a:cubicBezTo>
                  <a:cubicBezTo>
                    <a:pt x="142041" y="204078"/>
                    <a:pt x="156016" y="191213"/>
                    <a:pt x="168142" y="182931"/>
                  </a:cubicBezTo>
                  <a:cubicBezTo>
                    <a:pt x="184927" y="171322"/>
                    <a:pt x="201786" y="159713"/>
                    <a:pt x="218570" y="148105"/>
                  </a:cubicBezTo>
                  <a:cubicBezTo>
                    <a:pt x="233211" y="138049"/>
                    <a:pt x="248369" y="127327"/>
                    <a:pt x="256650" y="111652"/>
                  </a:cubicBezTo>
                  <a:cubicBezTo>
                    <a:pt x="261013" y="103370"/>
                    <a:pt x="263009" y="94127"/>
                    <a:pt x="263009" y="84885"/>
                  </a:cubicBezTo>
                  <a:cubicBezTo>
                    <a:pt x="263009" y="68544"/>
                    <a:pt x="256798" y="51833"/>
                    <a:pt x="246298" y="39041"/>
                  </a:cubicBezTo>
                  <a:cubicBezTo>
                    <a:pt x="229809" y="19003"/>
                    <a:pt x="204669" y="7764"/>
                    <a:pt x="179160" y="3106"/>
                  </a:cubicBezTo>
                  <a:cubicBezTo>
                    <a:pt x="166146" y="813"/>
                    <a:pt x="152910" y="0"/>
                    <a:pt x="13960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47" name="Google Shape;47;p3"/>
          <p:cNvSpPr txBox="1">
            <a:spLocks noGrp="1"/>
          </p:cNvSpPr>
          <p:nvPr>
            <p:ph type="title"/>
          </p:nvPr>
        </p:nvSpPr>
        <p:spPr>
          <a:xfrm>
            <a:off x="3962400" y="2974848"/>
            <a:ext cx="4267200" cy="107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8" name="Google Shape;48;p3"/>
          <p:cNvSpPr txBox="1">
            <a:spLocks noGrp="1"/>
          </p:cNvSpPr>
          <p:nvPr>
            <p:ph type="title" idx="2" hasCustomPrompt="1"/>
          </p:nvPr>
        </p:nvSpPr>
        <p:spPr>
          <a:xfrm>
            <a:off x="3962400" y="1548384"/>
            <a:ext cx="3956800" cy="142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9pPr>
          </a:lstStyle>
          <a:p>
            <a:r>
              <a:t>xx%</a:t>
            </a:r>
          </a:p>
        </p:txBody>
      </p:sp>
      <p:sp>
        <p:nvSpPr>
          <p:cNvPr id="49" name="Google Shape;49;p3"/>
          <p:cNvSpPr txBox="1">
            <a:spLocks noGrp="1"/>
          </p:cNvSpPr>
          <p:nvPr>
            <p:ph type="subTitle" idx="1"/>
          </p:nvPr>
        </p:nvSpPr>
        <p:spPr>
          <a:xfrm>
            <a:off x="3964300" y="3998976"/>
            <a:ext cx="42672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50" name="Google Shape;50;p3"/>
          <p:cNvGrpSpPr/>
          <p:nvPr/>
        </p:nvGrpSpPr>
        <p:grpSpPr>
          <a:xfrm>
            <a:off x="577134" y="0"/>
            <a:ext cx="11037733" cy="6887600"/>
            <a:chOff x="432850" y="0"/>
            <a:chExt cx="8278300" cy="5165700"/>
          </a:xfrm>
        </p:grpSpPr>
        <p:cxnSp>
          <p:nvCxnSpPr>
            <p:cNvPr id="51" name="Google Shape;51;p3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52" name="Google Shape;52;p3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53" name="Google Shape;53;p3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4" name="Google Shape;54;p3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5" name="Google Shape;55;p3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8" name="Google Shape;58;p3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59" name="Google Shape;59;p3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60" name="Google Shape;60;p3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3" name="Google Shape;63;p3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64" name="Google Shape;64;p3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7" name="Google Shape;67;p3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8" name="Google Shape;68;p3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cxnSp>
          <p:nvCxnSpPr>
            <p:cNvPr id="69" name="Google Shape;69;p3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70" name="Google Shape;70;p3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71" name="Google Shape;71;p3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2" name="Google Shape;72;p3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6" name="Google Shape;76;p3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77" name="Google Shape;77;p3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78" name="Google Shape;78;p3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82" name="Google Shape;82;p3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83" name="Google Shape;83;p3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4" name="Google Shape;84;p3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5" name="Google Shape;85;p3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6" name="Google Shape;86;p3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87" name="Google Shape;87;p3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88" name="Google Shape;88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9" name="Google Shape;89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0" name="Google Shape;90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91" name="Google Shape;91;p3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92" name="Google Shape;92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3" name="Google Shape;93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4" name="Google Shape;94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95" name="Google Shape;95;p3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96" name="Google Shape;96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7" name="Google Shape;97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8" name="Google Shape;98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99" name="Google Shape;99;p3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00" name="Google Shape;100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1" name="Google Shape;101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2" name="Google Shape;102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cxnSp>
          <p:nvCxnSpPr>
            <p:cNvPr id="103" name="Google Shape;103;p3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4" name="Google Shape;104;p3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05" name="Google Shape;105;p3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7" name="Google Shape;107;p3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79300964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of text 3">
  <p:cSld name="Three columns of text 3">
    <p:spTree>
      <p:nvGrpSpPr>
        <p:cNvPr id="1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21"/>
          <p:cNvSpPr txBox="1">
            <a:spLocks noGrp="1"/>
          </p:cNvSpPr>
          <p:nvPr>
            <p:ph type="title"/>
          </p:nvPr>
        </p:nvSpPr>
        <p:spPr>
          <a:xfrm>
            <a:off x="3950208" y="451104"/>
            <a:ext cx="4291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064" name="Google Shape;1064;p21"/>
          <p:cNvGrpSpPr/>
          <p:nvPr/>
        </p:nvGrpSpPr>
        <p:grpSpPr>
          <a:xfrm>
            <a:off x="348948" y="-1544"/>
            <a:ext cx="11400435" cy="5308800"/>
            <a:chOff x="261711" y="-1158"/>
            <a:chExt cx="8550326" cy="3981600"/>
          </a:xfrm>
        </p:grpSpPr>
        <p:cxnSp>
          <p:nvCxnSpPr>
            <p:cNvPr id="1065" name="Google Shape;1065;p21"/>
            <p:cNvCxnSpPr/>
            <p:nvPr/>
          </p:nvCxnSpPr>
          <p:spPr>
            <a:xfrm>
              <a:off x="515925" y="-1158"/>
              <a:ext cx="0" cy="3981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66" name="Google Shape;1066;p21"/>
            <p:cNvCxnSpPr/>
            <p:nvPr/>
          </p:nvCxnSpPr>
          <p:spPr>
            <a:xfrm>
              <a:off x="8666025" y="-1158"/>
              <a:ext cx="0" cy="1902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067" name="Google Shape;1067;p21"/>
            <p:cNvGrpSpPr/>
            <p:nvPr/>
          </p:nvGrpSpPr>
          <p:grpSpPr>
            <a:xfrm rot="10800000">
              <a:off x="343275" y="3300779"/>
              <a:ext cx="344736" cy="345385"/>
              <a:chOff x="7353050" y="316275"/>
              <a:chExt cx="292025" cy="292575"/>
            </a:xfrm>
          </p:grpSpPr>
          <p:sp>
            <p:nvSpPr>
              <p:cNvPr id="1068" name="Google Shape;1068;p21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69" name="Google Shape;1069;p21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70" name="Google Shape;1070;p21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71" name="Google Shape;1071;p21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072" name="Google Shape;1072;p21"/>
            <p:cNvGrpSpPr/>
            <p:nvPr/>
          </p:nvGrpSpPr>
          <p:grpSpPr>
            <a:xfrm rot="10800000">
              <a:off x="8520013" y="714742"/>
              <a:ext cx="292025" cy="292575"/>
              <a:chOff x="7353050" y="316275"/>
              <a:chExt cx="292025" cy="292575"/>
            </a:xfrm>
          </p:grpSpPr>
          <p:sp>
            <p:nvSpPr>
              <p:cNvPr id="1073" name="Google Shape;1073;p21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74" name="Google Shape;1074;p21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75" name="Google Shape;1075;p21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76" name="Google Shape;1076;p21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077" name="Google Shape;1077;p21"/>
            <p:cNvGrpSpPr/>
            <p:nvPr/>
          </p:nvGrpSpPr>
          <p:grpSpPr>
            <a:xfrm rot="10800000">
              <a:off x="261711" y="465077"/>
              <a:ext cx="507562" cy="507984"/>
              <a:chOff x="8064275" y="887850"/>
              <a:chExt cx="581800" cy="582350"/>
            </a:xfrm>
          </p:grpSpPr>
          <p:sp>
            <p:nvSpPr>
              <p:cNvPr id="1078" name="Google Shape;1078;p21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79" name="Google Shape;1079;p21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80" name="Google Shape;1080;p21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81" name="Google Shape;1081;p21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82" name="Google Shape;1082;p21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83" name="Google Shape;1083;p21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sp>
        <p:nvSpPr>
          <p:cNvPr id="1084" name="Google Shape;1084;p21"/>
          <p:cNvSpPr txBox="1">
            <a:spLocks noGrp="1"/>
          </p:cNvSpPr>
          <p:nvPr>
            <p:ph type="subTitle" idx="1"/>
          </p:nvPr>
        </p:nvSpPr>
        <p:spPr>
          <a:xfrm>
            <a:off x="1877567" y="1380372"/>
            <a:ext cx="29120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085" name="Google Shape;1085;p21"/>
          <p:cNvSpPr txBox="1">
            <a:spLocks noGrp="1"/>
          </p:cNvSpPr>
          <p:nvPr>
            <p:ph type="subTitle" idx="2"/>
          </p:nvPr>
        </p:nvSpPr>
        <p:spPr>
          <a:xfrm>
            <a:off x="1877567" y="1782608"/>
            <a:ext cx="2912000" cy="8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086" name="Google Shape;1086;p21"/>
          <p:cNvSpPr txBox="1">
            <a:spLocks noGrp="1"/>
          </p:cNvSpPr>
          <p:nvPr>
            <p:ph type="subTitle" idx="3"/>
          </p:nvPr>
        </p:nvSpPr>
        <p:spPr>
          <a:xfrm>
            <a:off x="1877567" y="3079301"/>
            <a:ext cx="2912000" cy="6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087" name="Google Shape;1087;p21"/>
          <p:cNvSpPr txBox="1">
            <a:spLocks noGrp="1"/>
          </p:cNvSpPr>
          <p:nvPr>
            <p:ph type="subTitle" idx="4"/>
          </p:nvPr>
        </p:nvSpPr>
        <p:spPr>
          <a:xfrm>
            <a:off x="1877567" y="3479972"/>
            <a:ext cx="2912000" cy="8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088" name="Google Shape;1088;p21"/>
          <p:cNvSpPr txBox="1">
            <a:spLocks noGrp="1"/>
          </p:cNvSpPr>
          <p:nvPr>
            <p:ph type="subTitle" idx="5"/>
          </p:nvPr>
        </p:nvSpPr>
        <p:spPr>
          <a:xfrm>
            <a:off x="1877567" y="4783527"/>
            <a:ext cx="29120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089" name="Google Shape;1089;p21"/>
          <p:cNvSpPr txBox="1">
            <a:spLocks noGrp="1"/>
          </p:cNvSpPr>
          <p:nvPr>
            <p:ph type="subTitle" idx="6"/>
          </p:nvPr>
        </p:nvSpPr>
        <p:spPr>
          <a:xfrm>
            <a:off x="1877567" y="5185756"/>
            <a:ext cx="2912000" cy="8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1337253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of text 4">
  <p:cSld name="Three columns of text 4">
    <p:spTree>
      <p:nvGrpSpPr>
        <p:cNvPr id="1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91" name="Google Shape;1091;p22"/>
          <p:cNvCxnSpPr/>
          <p:nvPr/>
        </p:nvCxnSpPr>
        <p:spPr>
          <a:xfrm>
            <a:off x="787267" y="5787467"/>
            <a:ext cx="893600" cy="56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92" name="Google Shape;1092;p22"/>
          <p:cNvSpPr txBox="1">
            <a:spLocks noGrp="1"/>
          </p:cNvSpPr>
          <p:nvPr>
            <p:ph type="title"/>
          </p:nvPr>
        </p:nvSpPr>
        <p:spPr>
          <a:xfrm>
            <a:off x="2944233" y="457033"/>
            <a:ext cx="6303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cxnSp>
        <p:nvCxnSpPr>
          <p:cNvPr id="1093" name="Google Shape;1093;p22"/>
          <p:cNvCxnSpPr/>
          <p:nvPr/>
        </p:nvCxnSpPr>
        <p:spPr>
          <a:xfrm rot="10800000" flipH="1">
            <a:off x="0" y="5776733"/>
            <a:ext cx="787600" cy="885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094" name="Google Shape;1094;p22"/>
          <p:cNvGrpSpPr/>
          <p:nvPr/>
        </p:nvGrpSpPr>
        <p:grpSpPr>
          <a:xfrm flipH="1">
            <a:off x="575634" y="5578367"/>
            <a:ext cx="389367" cy="390100"/>
            <a:chOff x="7353050" y="316275"/>
            <a:chExt cx="292025" cy="292575"/>
          </a:xfrm>
        </p:grpSpPr>
        <p:sp>
          <p:nvSpPr>
            <p:cNvPr id="1095" name="Google Shape;1095;p22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96" name="Google Shape;1096;p22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97" name="Google Shape;1097;p22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98" name="Google Shape;1098;p22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099" name="Google Shape;1099;p22"/>
          <p:cNvGrpSpPr/>
          <p:nvPr/>
        </p:nvGrpSpPr>
        <p:grpSpPr>
          <a:xfrm>
            <a:off x="1434386" y="6139567"/>
            <a:ext cx="390815" cy="391184"/>
            <a:chOff x="3164039" y="430875"/>
            <a:chExt cx="293111" cy="293388"/>
          </a:xfrm>
        </p:grpSpPr>
        <p:sp>
          <p:nvSpPr>
            <p:cNvPr id="1100" name="Google Shape;1100;p22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01" name="Google Shape;1101;p22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02" name="Google Shape;1102;p22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03" name="Google Shape;1103;p22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04" name="Google Shape;1104;p22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05" name="Google Shape;1105;p22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cxnSp>
        <p:nvCxnSpPr>
          <p:cNvPr id="1106" name="Google Shape;1106;p22"/>
          <p:cNvCxnSpPr/>
          <p:nvPr/>
        </p:nvCxnSpPr>
        <p:spPr>
          <a:xfrm rot="10800000">
            <a:off x="9595967" y="393467"/>
            <a:ext cx="1542800" cy="72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07" name="Google Shape;1107;p22"/>
          <p:cNvCxnSpPr/>
          <p:nvPr/>
        </p:nvCxnSpPr>
        <p:spPr>
          <a:xfrm flipH="1">
            <a:off x="11138767" y="-8833"/>
            <a:ext cx="1055200" cy="1115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08" name="Google Shape;1108;p22"/>
          <p:cNvGrpSpPr/>
          <p:nvPr/>
        </p:nvGrpSpPr>
        <p:grpSpPr>
          <a:xfrm>
            <a:off x="10752367" y="702567"/>
            <a:ext cx="775733" cy="776467"/>
            <a:chOff x="8064275" y="887850"/>
            <a:chExt cx="581800" cy="582350"/>
          </a:xfrm>
        </p:grpSpPr>
        <p:sp>
          <p:nvSpPr>
            <p:cNvPr id="1109" name="Google Shape;1109;p22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10" name="Google Shape;1110;p22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11" name="Google Shape;1111;p22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12" name="Google Shape;1112;p22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13" name="Google Shape;1113;p22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14" name="Google Shape;1114;p22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115" name="Google Shape;1115;p22"/>
          <p:cNvGrpSpPr/>
          <p:nvPr/>
        </p:nvGrpSpPr>
        <p:grpSpPr>
          <a:xfrm>
            <a:off x="9378501" y="227834"/>
            <a:ext cx="389367" cy="390100"/>
            <a:chOff x="7353050" y="316275"/>
            <a:chExt cx="292025" cy="292575"/>
          </a:xfrm>
        </p:grpSpPr>
        <p:sp>
          <p:nvSpPr>
            <p:cNvPr id="1116" name="Google Shape;1116;p22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17" name="Google Shape;1117;p22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18" name="Google Shape;1118;p22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19" name="Google Shape;1119;p22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120" name="Google Shape;1120;p22"/>
          <p:cNvGrpSpPr/>
          <p:nvPr/>
        </p:nvGrpSpPr>
        <p:grpSpPr>
          <a:xfrm>
            <a:off x="11677267" y="306200"/>
            <a:ext cx="233333" cy="233333"/>
            <a:chOff x="8792300" y="321275"/>
            <a:chExt cx="175000" cy="175000"/>
          </a:xfrm>
        </p:grpSpPr>
        <p:sp>
          <p:nvSpPr>
            <p:cNvPr id="1121" name="Google Shape;1121;p22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22" name="Google Shape;1122;p22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23" name="Google Shape;1123;p22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24" name="Google Shape;1124;p22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125" name="Google Shape;1125;p22"/>
          <p:cNvGrpSpPr/>
          <p:nvPr/>
        </p:nvGrpSpPr>
        <p:grpSpPr>
          <a:xfrm>
            <a:off x="11320067" y="227833"/>
            <a:ext cx="233351" cy="36000"/>
            <a:chOff x="5662375" y="212375"/>
            <a:chExt cx="175013" cy="27000"/>
          </a:xfrm>
        </p:grpSpPr>
        <p:sp>
          <p:nvSpPr>
            <p:cNvPr id="1126" name="Google Shape;1126;p2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27" name="Google Shape;1127;p2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28" name="Google Shape;1128;p2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129" name="Google Shape;1129;p22"/>
          <p:cNvGrpSpPr/>
          <p:nvPr/>
        </p:nvGrpSpPr>
        <p:grpSpPr>
          <a:xfrm>
            <a:off x="10555134" y="1499467"/>
            <a:ext cx="233351" cy="36000"/>
            <a:chOff x="5662375" y="212375"/>
            <a:chExt cx="175013" cy="27000"/>
          </a:xfrm>
        </p:grpSpPr>
        <p:sp>
          <p:nvSpPr>
            <p:cNvPr id="1130" name="Google Shape;1130;p2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31" name="Google Shape;1131;p2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32" name="Google Shape;1132;p2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133" name="Google Shape;1133;p22"/>
          <p:cNvSpPr txBox="1">
            <a:spLocks noGrp="1"/>
          </p:cNvSpPr>
          <p:nvPr>
            <p:ph type="subTitle" idx="1"/>
          </p:nvPr>
        </p:nvSpPr>
        <p:spPr>
          <a:xfrm>
            <a:off x="7522464" y="3657600"/>
            <a:ext cx="2487200" cy="5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34" name="Google Shape;1134;p22"/>
          <p:cNvSpPr txBox="1">
            <a:spLocks noGrp="1"/>
          </p:cNvSpPr>
          <p:nvPr>
            <p:ph type="subTitle" idx="2"/>
          </p:nvPr>
        </p:nvSpPr>
        <p:spPr>
          <a:xfrm>
            <a:off x="4852416" y="2182368"/>
            <a:ext cx="2487200" cy="5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35" name="Google Shape;1135;p22"/>
          <p:cNvSpPr txBox="1">
            <a:spLocks noGrp="1"/>
          </p:cNvSpPr>
          <p:nvPr>
            <p:ph type="subTitle" idx="3"/>
          </p:nvPr>
        </p:nvSpPr>
        <p:spPr>
          <a:xfrm>
            <a:off x="2182368" y="2999232"/>
            <a:ext cx="2487200" cy="5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36" name="Google Shape;1136;p22"/>
          <p:cNvSpPr txBox="1">
            <a:spLocks noGrp="1"/>
          </p:cNvSpPr>
          <p:nvPr>
            <p:ph type="subTitle" idx="4"/>
          </p:nvPr>
        </p:nvSpPr>
        <p:spPr>
          <a:xfrm>
            <a:off x="7522464" y="4108704"/>
            <a:ext cx="2487200" cy="8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37" name="Google Shape;1137;p22"/>
          <p:cNvSpPr txBox="1">
            <a:spLocks noGrp="1"/>
          </p:cNvSpPr>
          <p:nvPr>
            <p:ph type="subTitle" idx="5"/>
          </p:nvPr>
        </p:nvSpPr>
        <p:spPr>
          <a:xfrm>
            <a:off x="4852416" y="2633472"/>
            <a:ext cx="2487200" cy="8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38" name="Google Shape;1138;p22"/>
          <p:cNvSpPr txBox="1">
            <a:spLocks noGrp="1"/>
          </p:cNvSpPr>
          <p:nvPr>
            <p:ph type="subTitle" idx="6"/>
          </p:nvPr>
        </p:nvSpPr>
        <p:spPr>
          <a:xfrm>
            <a:off x="2182368" y="3462528"/>
            <a:ext cx="2487200" cy="8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6925082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3">
  <p:cSld name="Title and body 3"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p23"/>
          <p:cNvSpPr txBox="1">
            <a:spLocks noGrp="1"/>
          </p:cNvSpPr>
          <p:nvPr>
            <p:ph type="title"/>
          </p:nvPr>
        </p:nvSpPr>
        <p:spPr>
          <a:xfrm>
            <a:off x="3377184" y="451104"/>
            <a:ext cx="5450000" cy="7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41" name="Google Shape;1141;p23"/>
          <p:cNvSpPr txBox="1">
            <a:spLocks noGrp="1"/>
          </p:cNvSpPr>
          <p:nvPr>
            <p:ph type="body" idx="1"/>
          </p:nvPr>
        </p:nvSpPr>
        <p:spPr>
          <a:xfrm>
            <a:off x="952867" y="1536200"/>
            <a:ext cx="10274000" cy="47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40639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Barlow Semi Condensed Medium"/>
              <a:buAutoNum type="arabicPeriod"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1219170" lvl="1" indent="-40639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828754" lvl="2" indent="-40639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2438339" lvl="3" indent="-40639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3047924" lvl="4" indent="-40639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3657509" lvl="5" indent="-40639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4267093" lvl="6" indent="-40639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4876678" lvl="7" indent="-40639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5486263" lvl="8" indent="-40639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142" name="Google Shape;1142;p23"/>
          <p:cNvCxnSpPr/>
          <p:nvPr/>
        </p:nvCxnSpPr>
        <p:spPr>
          <a:xfrm rot="10800000">
            <a:off x="404000" y="4479167"/>
            <a:ext cx="202400" cy="127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43" name="Google Shape;1143;p23"/>
          <p:cNvCxnSpPr/>
          <p:nvPr/>
        </p:nvCxnSpPr>
        <p:spPr>
          <a:xfrm rot="10800000" flipH="1">
            <a:off x="0" y="5776733"/>
            <a:ext cx="595600" cy="885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44" name="Google Shape;1144;p23"/>
          <p:cNvGrpSpPr/>
          <p:nvPr/>
        </p:nvGrpSpPr>
        <p:grpSpPr>
          <a:xfrm flipH="1">
            <a:off x="400985" y="5557067"/>
            <a:ext cx="389367" cy="390100"/>
            <a:chOff x="7353050" y="316275"/>
            <a:chExt cx="292025" cy="292575"/>
          </a:xfrm>
        </p:grpSpPr>
        <p:sp>
          <p:nvSpPr>
            <p:cNvPr id="1145" name="Google Shape;1145;p23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46" name="Google Shape;1146;p23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47" name="Google Shape;1147;p23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48" name="Google Shape;1148;p23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149" name="Google Shape;1149;p23"/>
          <p:cNvGrpSpPr/>
          <p:nvPr/>
        </p:nvGrpSpPr>
        <p:grpSpPr>
          <a:xfrm>
            <a:off x="198386" y="4299067"/>
            <a:ext cx="390815" cy="391184"/>
            <a:chOff x="3164039" y="430875"/>
            <a:chExt cx="293111" cy="293388"/>
          </a:xfrm>
        </p:grpSpPr>
        <p:sp>
          <p:nvSpPr>
            <p:cNvPr id="1150" name="Google Shape;1150;p23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51" name="Google Shape;1151;p23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52" name="Google Shape;1152;p23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53" name="Google Shape;1153;p23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54" name="Google Shape;1154;p23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55" name="Google Shape;1155;p23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cxnSp>
        <p:nvCxnSpPr>
          <p:cNvPr id="1156" name="Google Shape;1156;p23"/>
          <p:cNvCxnSpPr/>
          <p:nvPr/>
        </p:nvCxnSpPr>
        <p:spPr>
          <a:xfrm rot="10800000">
            <a:off x="9595967" y="393467"/>
            <a:ext cx="1542800" cy="723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57" name="Google Shape;1157;p23"/>
          <p:cNvCxnSpPr/>
          <p:nvPr/>
        </p:nvCxnSpPr>
        <p:spPr>
          <a:xfrm flipH="1">
            <a:off x="11138767" y="-8833"/>
            <a:ext cx="1055200" cy="1115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58" name="Google Shape;1158;p23"/>
          <p:cNvGrpSpPr/>
          <p:nvPr/>
        </p:nvGrpSpPr>
        <p:grpSpPr>
          <a:xfrm>
            <a:off x="10752367" y="702567"/>
            <a:ext cx="775733" cy="776467"/>
            <a:chOff x="8064275" y="887850"/>
            <a:chExt cx="581800" cy="582350"/>
          </a:xfrm>
        </p:grpSpPr>
        <p:sp>
          <p:nvSpPr>
            <p:cNvPr id="1159" name="Google Shape;1159;p23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60" name="Google Shape;1160;p23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61" name="Google Shape;1161;p23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62" name="Google Shape;1162;p23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63" name="Google Shape;1163;p23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64" name="Google Shape;1164;p23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165" name="Google Shape;1165;p23"/>
          <p:cNvGrpSpPr/>
          <p:nvPr/>
        </p:nvGrpSpPr>
        <p:grpSpPr>
          <a:xfrm>
            <a:off x="9378501" y="227834"/>
            <a:ext cx="389367" cy="390100"/>
            <a:chOff x="7353050" y="316275"/>
            <a:chExt cx="292025" cy="292575"/>
          </a:xfrm>
        </p:grpSpPr>
        <p:sp>
          <p:nvSpPr>
            <p:cNvPr id="1166" name="Google Shape;1166;p23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67" name="Google Shape;1167;p23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68" name="Google Shape;1168;p23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69" name="Google Shape;1169;p23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170" name="Google Shape;1170;p23"/>
          <p:cNvGrpSpPr/>
          <p:nvPr/>
        </p:nvGrpSpPr>
        <p:grpSpPr>
          <a:xfrm>
            <a:off x="11677267" y="306200"/>
            <a:ext cx="233333" cy="233333"/>
            <a:chOff x="8792300" y="321275"/>
            <a:chExt cx="175000" cy="175000"/>
          </a:xfrm>
        </p:grpSpPr>
        <p:sp>
          <p:nvSpPr>
            <p:cNvPr id="1171" name="Google Shape;1171;p23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72" name="Google Shape;1172;p23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73" name="Google Shape;1173;p23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74" name="Google Shape;1174;p23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175" name="Google Shape;1175;p23"/>
          <p:cNvGrpSpPr/>
          <p:nvPr/>
        </p:nvGrpSpPr>
        <p:grpSpPr>
          <a:xfrm>
            <a:off x="11320067" y="227833"/>
            <a:ext cx="233351" cy="36000"/>
            <a:chOff x="5662375" y="212375"/>
            <a:chExt cx="175013" cy="27000"/>
          </a:xfrm>
        </p:grpSpPr>
        <p:sp>
          <p:nvSpPr>
            <p:cNvPr id="1176" name="Google Shape;1176;p23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77" name="Google Shape;1177;p23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78" name="Google Shape;1178;p23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179" name="Google Shape;1179;p23"/>
          <p:cNvGrpSpPr/>
          <p:nvPr/>
        </p:nvGrpSpPr>
        <p:grpSpPr>
          <a:xfrm>
            <a:off x="10555134" y="1499467"/>
            <a:ext cx="233351" cy="36000"/>
            <a:chOff x="5662375" y="212375"/>
            <a:chExt cx="175013" cy="27000"/>
          </a:xfrm>
        </p:grpSpPr>
        <p:sp>
          <p:nvSpPr>
            <p:cNvPr id="1180" name="Google Shape;1180;p23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81" name="Google Shape;1181;p23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82" name="Google Shape;1182;p23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371910417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spTree>
      <p:nvGrpSpPr>
        <p:cNvPr id="1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" name="Google Shape;1184;p24"/>
          <p:cNvSpPr txBox="1">
            <a:spLocks noGrp="1"/>
          </p:cNvSpPr>
          <p:nvPr>
            <p:ph type="title"/>
          </p:nvPr>
        </p:nvSpPr>
        <p:spPr>
          <a:xfrm>
            <a:off x="965000" y="702567"/>
            <a:ext cx="1026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cxnSp>
        <p:nvCxnSpPr>
          <p:cNvPr id="1185" name="Google Shape;1185;p24"/>
          <p:cNvCxnSpPr/>
          <p:nvPr/>
        </p:nvCxnSpPr>
        <p:spPr>
          <a:xfrm>
            <a:off x="787267" y="5787467"/>
            <a:ext cx="893600" cy="564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86" name="Google Shape;1186;p24"/>
          <p:cNvCxnSpPr/>
          <p:nvPr/>
        </p:nvCxnSpPr>
        <p:spPr>
          <a:xfrm rot="10800000" flipH="1">
            <a:off x="0" y="5776733"/>
            <a:ext cx="787600" cy="885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87" name="Google Shape;1187;p24"/>
          <p:cNvGrpSpPr/>
          <p:nvPr/>
        </p:nvGrpSpPr>
        <p:grpSpPr>
          <a:xfrm flipH="1">
            <a:off x="575634" y="5578367"/>
            <a:ext cx="389367" cy="390100"/>
            <a:chOff x="7353050" y="316275"/>
            <a:chExt cx="292025" cy="292575"/>
          </a:xfrm>
        </p:grpSpPr>
        <p:sp>
          <p:nvSpPr>
            <p:cNvPr id="1188" name="Google Shape;1188;p24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89" name="Google Shape;1189;p24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90" name="Google Shape;1190;p24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91" name="Google Shape;1191;p24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192" name="Google Shape;1192;p24"/>
          <p:cNvGrpSpPr/>
          <p:nvPr/>
        </p:nvGrpSpPr>
        <p:grpSpPr>
          <a:xfrm>
            <a:off x="1434386" y="6139567"/>
            <a:ext cx="390815" cy="391184"/>
            <a:chOff x="3164039" y="430875"/>
            <a:chExt cx="293111" cy="293388"/>
          </a:xfrm>
        </p:grpSpPr>
        <p:sp>
          <p:nvSpPr>
            <p:cNvPr id="1193" name="Google Shape;1193;p24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94" name="Google Shape;1194;p24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95" name="Google Shape;1195;p24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96" name="Google Shape;1196;p24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97" name="Google Shape;1197;p24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98" name="Google Shape;1198;p24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cxnSp>
        <p:nvCxnSpPr>
          <p:cNvPr id="1199" name="Google Shape;1199;p24"/>
          <p:cNvCxnSpPr/>
          <p:nvPr/>
        </p:nvCxnSpPr>
        <p:spPr>
          <a:xfrm rot="10800000">
            <a:off x="9595967" y="393467"/>
            <a:ext cx="1542800" cy="72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00" name="Google Shape;1200;p24"/>
          <p:cNvCxnSpPr/>
          <p:nvPr/>
        </p:nvCxnSpPr>
        <p:spPr>
          <a:xfrm flipH="1">
            <a:off x="11138767" y="-8833"/>
            <a:ext cx="1055200" cy="1115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01" name="Google Shape;1201;p24"/>
          <p:cNvGrpSpPr/>
          <p:nvPr/>
        </p:nvGrpSpPr>
        <p:grpSpPr>
          <a:xfrm>
            <a:off x="10752367" y="702567"/>
            <a:ext cx="775733" cy="776467"/>
            <a:chOff x="8064275" y="887850"/>
            <a:chExt cx="581800" cy="582350"/>
          </a:xfrm>
        </p:grpSpPr>
        <p:sp>
          <p:nvSpPr>
            <p:cNvPr id="1202" name="Google Shape;1202;p24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03" name="Google Shape;1203;p24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04" name="Google Shape;1204;p24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05" name="Google Shape;1205;p24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06" name="Google Shape;1206;p24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07" name="Google Shape;1207;p24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208" name="Google Shape;1208;p24"/>
          <p:cNvGrpSpPr/>
          <p:nvPr/>
        </p:nvGrpSpPr>
        <p:grpSpPr>
          <a:xfrm>
            <a:off x="9378501" y="227834"/>
            <a:ext cx="389367" cy="390100"/>
            <a:chOff x="7353050" y="316275"/>
            <a:chExt cx="292025" cy="292575"/>
          </a:xfrm>
        </p:grpSpPr>
        <p:sp>
          <p:nvSpPr>
            <p:cNvPr id="1209" name="Google Shape;1209;p24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10" name="Google Shape;1210;p24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11" name="Google Shape;1211;p24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12" name="Google Shape;1212;p24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213" name="Google Shape;1213;p24"/>
          <p:cNvGrpSpPr/>
          <p:nvPr/>
        </p:nvGrpSpPr>
        <p:grpSpPr>
          <a:xfrm>
            <a:off x="11677267" y="306200"/>
            <a:ext cx="233333" cy="233333"/>
            <a:chOff x="8792300" y="321275"/>
            <a:chExt cx="175000" cy="175000"/>
          </a:xfrm>
        </p:grpSpPr>
        <p:sp>
          <p:nvSpPr>
            <p:cNvPr id="1214" name="Google Shape;1214;p24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15" name="Google Shape;1215;p24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16" name="Google Shape;1216;p24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17" name="Google Shape;1217;p24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218" name="Google Shape;1218;p24"/>
          <p:cNvGrpSpPr/>
          <p:nvPr/>
        </p:nvGrpSpPr>
        <p:grpSpPr>
          <a:xfrm>
            <a:off x="11320067" y="227833"/>
            <a:ext cx="233351" cy="36000"/>
            <a:chOff x="5662375" y="212375"/>
            <a:chExt cx="175013" cy="27000"/>
          </a:xfrm>
        </p:grpSpPr>
        <p:sp>
          <p:nvSpPr>
            <p:cNvPr id="1219" name="Google Shape;1219;p24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20" name="Google Shape;1220;p24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21" name="Google Shape;1221;p24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222" name="Google Shape;1222;p24"/>
          <p:cNvGrpSpPr/>
          <p:nvPr/>
        </p:nvGrpSpPr>
        <p:grpSpPr>
          <a:xfrm>
            <a:off x="10555134" y="1499467"/>
            <a:ext cx="233351" cy="36000"/>
            <a:chOff x="5662375" y="212375"/>
            <a:chExt cx="175013" cy="27000"/>
          </a:xfrm>
        </p:grpSpPr>
        <p:sp>
          <p:nvSpPr>
            <p:cNvPr id="1223" name="Google Shape;1223;p24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24" name="Google Shape;1224;p24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25" name="Google Shape;1225;p24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88094637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 only 3">
    <p:spTree>
      <p:nvGrpSpPr>
        <p:cNvPr id="1" name="Shape 1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27" name="Google Shape;1227;p25"/>
          <p:cNvCxnSpPr/>
          <p:nvPr/>
        </p:nvCxnSpPr>
        <p:spPr>
          <a:xfrm>
            <a:off x="2194567" y="697500"/>
            <a:ext cx="2230000" cy="16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28" name="Google Shape;1228;p25"/>
          <p:cNvCxnSpPr/>
          <p:nvPr/>
        </p:nvCxnSpPr>
        <p:spPr>
          <a:xfrm rot="10800000" flipH="1">
            <a:off x="1070733" y="706233"/>
            <a:ext cx="1106000" cy="99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29" name="Google Shape;1229;p25"/>
          <p:cNvCxnSpPr/>
          <p:nvPr/>
        </p:nvCxnSpPr>
        <p:spPr>
          <a:xfrm>
            <a:off x="0" y="86933"/>
            <a:ext cx="1062000" cy="158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30" name="Google Shape;1230;p25"/>
          <p:cNvGrpSpPr/>
          <p:nvPr/>
        </p:nvGrpSpPr>
        <p:grpSpPr>
          <a:xfrm flipH="1">
            <a:off x="665867" y="1279567"/>
            <a:ext cx="775733" cy="776467"/>
            <a:chOff x="8064275" y="887850"/>
            <a:chExt cx="581800" cy="582350"/>
          </a:xfrm>
        </p:grpSpPr>
        <p:sp>
          <p:nvSpPr>
            <p:cNvPr id="1231" name="Google Shape;1231;p25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32" name="Google Shape;1232;p25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33" name="Google Shape;1233;p25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34" name="Google Shape;1234;p25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35" name="Google Shape;1235;p25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36" name="Google Shape;1236;p25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237" name="Google Shape;1237;p25"/>
          <p:cNvGrpSpPr/>
          <p:nvPr/>
        </p:nvGrpSpPr>
        <p:grpSpPr>
          <a:xfrm flipH="1">
            <a:off x="2000534" y="517467"/>
            <a:ext cx="389367" cy="390100"/>
            <a:chOff x="7353050" y="316275"/>
            <a:chExt cx="292025" cy="292575"/>
          </a:xfrm>
        </p:grpSpPr>
        <p:sp>
          <p:nvSpPr>
            <p:cNvPr id="1238" name="Google Shape;1238;p25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39" name="Google Shape;1239;p25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40" name="Google Shape;1240;p25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41" name="Google Shape;1241;p25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242" name="Google Shape;1242;p25"/>
          <p:cNvSpPr/>
          <p:nvPr/>
        </p:nvSpPr>
        <p:spPr>
          <a:xfrm flipH="1">
            <a:off x="4221708" y="663510"/>
            <a:ext cx="384819" cy="384449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43" name="Google Shape;1243;p25"/>
          <p:cNvSpPr/>
          <p:nvPr/>
        </p:nvSpPr>
        <p:spPr>
          <a:xfrm flipH="1">
            <a:off x="4218719" y="660133"/>
            <a:ext cx="390815" cy="391184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44" name="Google Shape;1244;p25"/>
          <p:cNvSpPr/>
          <p:nvPr/>
        </p:nvSpPr>
        <p:spPr>
          <a:xfrm flipH="1">
            <a:off x="4270374" y="712179"/>
            <a:ext cx="287501" cy="287116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45" name="Google Shape;1245;p25"/>
          <p:cNvSpPr/>
          <p:nvPr/>
        </p:nvSpPr>
        <p:spPr>
          <a:xfrm flipH="1">
            <a:off x="4267368" y="708803"/>
            <a:ext cx="293497" cy="293867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46" name="Google Shape;1246;p25"/>
          <p:cNvSpPr/>
          <p:nvPr/>
        </p:nvSpPr>
        <p:spPr>
          <a:xfrm flipH="1">
            <a:off x="4323522" y="764946"/>
            <a:ext cx="181569" cy="181569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47" name="Google Shape;1247;p25"/>
          <p:cNvSpPr/>
          <p:nvPr/>
        </p:nvSpPr>
        <p:spPr>
          <a:xfrm flipH="1">
            <a:off x="4320146" y="761956"/>
            <a:ext cx="187935" cy="187565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248" name="Google Shape;1248;p25"/>
          <p:cNvGrpSpPr/>
          <p:nvPr/>
        </p:nvGrpSpPr>
        <p:grpSpPr>
          <a:xfrm flipH="1">
            <a:off x="4702817" y="481467"/>
            <a:ext cx="233351" cy="36000"/>
            <a:chOff x="5662375" y="212375"/>
            <a:chExt cx="175013" cy="27000"/>
          </a:xfrm>
        </p:grpSpPr>
        <p:sp>
          <p:nvSpPr>
            <p:cNvPr id="1249" name="Google Shape;1249;p2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50" name="Google Shape;1250;p2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51" name="Google Shape;1251;p2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252" name="Google Shape;1252;p25"/>
          <p:cNvGrpSpPr/>
          <p:nvPr/>
        </p:nvGrpSpPr>
        <p:grpSpPr>
          <a:xfrm flipH="1">
            <a:off x="640550" y="323600"/>
            <a:ext cx="233351" cy="36000"/>
            <a:chOff x="5662375" y="212375"/>
            <a:chExt cx="175013" cy="27000"/>
          </a:xfrm>
        </p:grpSpPr>
        <p:sp>
          <p:nvSpPr>
            <p:cNvPr id="1253" name="Google Shape;1253;p2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54" name="Google Shape;1254;p2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55" name="Google Shape;1255;p2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256" name="Google Shape;1256;p25"/>
          <p:cNvGrpSpPr/>
          <p:nvPr/>
        </p:nvGrpSpPr>
        <p:grpSpPr>
          <a:xfrm flipH="1">
            <a:off x="1202283" y="2204833"/>
            <a:ext cx="233351" cy="36000"/>
            <a:chOff x="5662375" y="212375"/>
            <a:chExt cx="175013" cy="27000"/>
          </a:xfrm>
        </p:grpSpPr>
        <p:sp>
          <p:nvSpPr>
            <p:cNvPr id="1257" name="Google Shape;1257;p2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58" name="Google Shape;1258;p2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59" name="Google Shape;1259;p2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cxnSp>
        <p:nvCxnSpPr>
          <p:cNvPr id="1260" name="Google Shape;1260;p25"/>
          <p:cNvCxnSpPr/>
          <p:nvPr/>
        </p:nvCxnSpPr>
        <p:spPr>
          <a:xfrm>
            <a:off x="1055200" y="5616533"/>
            <a:ext cx="1542800" cy="72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61" name="Google Shape;1261;p25"/>
          <p:cNvCxnSpPr/>
          <p:nvPr/>
        </p:nvCxnSpPr>
        <p:spPr>
          <a:xfrm rot="10800000" flipH="1">
            <a:off x="0" y="5627233"/>
            <a:ext cx="1055200" cy="1115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62" name="Google Shape;1262;p25"/>
          <p:cNvGrpSpPr/>
          <p:nvPr/>
        </p:nvGrpSpPr>
        <p:grpSpPr>
          <a:xfrm rot="10800000">
            <a:off x="665867" y="5254567"/>
            <a:ext cx="775733" cy="776467"/>
            <a:chOff x="8064275" y="887850"/>
            <a:chExt cx="581800" cy="582350"/>
          </a:xfrm>
        </p:grpSpPr>
        <p:sp>
          <p:nvSpPr>
            <p:cNvPr id="1263" name="Google Shape;1263;p25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64" name="Google Shape;1264;p25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65" name="Google Shape;1265;p25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66" name="Google Shape;1266;p25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67" name="Google Shape;1267;p25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68" name="Google Shape;1268;p25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269" name="Google Shape;1269;p25"/>
          <p:cNvGrpSpPr/>
          <p:nvPr/>
        </p:nvGrpSpPr>
        <p:grpSpPr>
          <a:xfrm rot="10800000">
            <a:off x="2426101" y="6115667"/>
            <a:ext cx="389367" cy="390100"/>
            <a:chOff x="7353050" y="316275"/>
            <a:chExt cx="292025" cy="292575"/>
          </a:xfrm>
        </p:grpSpPr>
        <p:sp>
          <p:nvSpPr>
            <p:cNvPr id="1270" name="Google Shape;1270;p25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71" name="Google Shape;1271;p25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72" name="Google Shape;1272;p25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73" name="Google Shape;1273;p25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274" name="Google Shape;1274;p25"/>
          <p:cNvGrpSpPr/>
          <p:nvPr/>
        </p:nvGrpSpPr>
        <p:grpSpPr>
          <a:xfrm rot="10800000">
            <a:off x="283367" y="6194067"/>
            <a:ext cx="233333" cy="233333"/>
            <a:chOff x="8792300" y="321275"/>
            <a:chExt cx="175000" cy="175000"/>
          </a:xfrm>
        </p:grpSpPr>
        <p:sp>
          <p:nvSpPr>
            <p:cNvPr id="1275" name="Google Shape;1275;p25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76" name="Google Shape;1276;p25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77" name="Google Shape;1277;p25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78" name="Google Shape;1278;p25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279" name="Google Shape;1279;p25"/>
          <p:cNvGrpSpPr/>
          <p:nvPr/>
        </p:nvGrpSpPr>
        <p:grpSpPr>
          <a:xfrm rot="10800000">
            <a:off x="640550" y="6469767"/>
            <a:ext cx="233351" cy="36000"/>
            <a:chOff x="5662375" y="212375"/>
            <a:chExt cx="175013" cy="27000"/>
          </a:xfrm>
        </p:grpSpPr>
        <p:sp>
          <p:nvSpPr>
            <p:cNvPr id="1280" name="Google Shape;1280;p2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81" name="Google Shape;1281;p2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82" name="Google Shape;1282;p2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283" name="Google Shape;1283;p25"/>
          <p:cNvGrpSpPr/>
          <p:nvPr/>
        </p:nvGrpSpPr>
        <p:grpSpPr>
          <a:xfrm rot="10800000">
            <a:off x="1405483" y="5198133"/>
            <a:ext cx="233351" cy="36000"/>
            <a:chOff x="5662375" y="212375"/>
            <a:chExt cx="175013" cy="27000"/>
          </a:xfrm>
        </p:grpSpPr>
        <p:sp>
          <p:nvSpPr>
            <p:cNvPr id="1284" name="Google Shape;1284;p2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85" name="Google Shape;1285;p2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86" name="Google Shape;1286;p2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287" name="Google Shape;1287;p25"/>
          <p:cNvSpPr txBox="1">
            <a:spLocks noGrp="1"/>
          </p:cNvSpPr>
          <p:nvPr>
            <p:ph type="title"/>
          </p:nvPr>
        </p:nvSpPr>
        <p:spPr>
          <a:xfrm>
            <a:off x="1194800" y="2645933"/>
            <a:ext cx="4609600" cy="172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15037505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Title only 4">
    <p:spTree>
      <p:nvGrpSpPr>
        <p:cNvPr id="1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p26"/>
          <p:cNvSpPr txBox="1">
            <a:spLocks noGrp="1"/>
          </p:cNvSpPr>
          <p:nvPr>
            <p:ph type="title"/>
          </p:nvPr>
        </p:nvSpPr>
        <p:spPr>
          <a:xfrm>
            <a:off x="965000" y="702567"/>
            <a:ext cx="1026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cxnSp>
        <p:nvCxnSpPr>
          <p:cNvPr id="1290" name="Google Shape;1290;p26"/>
          <p:cNvCxnSpPr/>
          <p:nvPr/>
        </p:nvCxnSpPr>
        <p:spPr>
          <a:xfrm rot="10800000">
            <a:off x="10812000" y="668367"/>
            <a:ext cx="983600" cy="98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91" name="Google Shape;1291;p26"/>
          <p:cNvCxnSpPr/>
          <p:nvPr/>
        </p:nvCxnSpPr>
        <p:spPr>
          <a:xfrm>
            <a:off x="776633" y="376251"/>
            <a:ext cx="1617200" cy="56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92" name="Google Shape;1292;p26"/>
          <p:cNvCxnSpPr/>
          <p:nvPr/>
        </p:nvCxnSpPr>
        <p:spPr>
          <a:xfrm rot="10800000" flipH="1">
            <a:off x="0" y="365584"/>
            <a:ext cx="776800" cy="872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93" name="Google Shape;1293;p26"/>
          <p:cNvGrpSpPr/>
          <p:nvPr/>
        </p:nvGrpSpPr>
        <p:grpSpPr>
          <a:xfrm flipH="1">
            <a:off x="565001" y="167151"/>
            <a:ext cx="389367" cy="390100"/>
            <a:chOff x="7353050" y="316275"/>
            <a:chExt cx="292025" cy="292575"/>
          </a:xfrm>
        </p:grpSpPr>
        <p:sp>
          <p:nvSpPr>
            <p:cNvPr id="1294" name="Google Shape;1294;p26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95" name="Google Shape;1295;p26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96" name="Google Shape;1296;p26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97" name="Google Shape;1297;p26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298" name="Google Shape;1298;p26"/>
          <p:cNvGrpSpPr/>
          <p:nvPr/>
        </p:nvGrpSpPr>
        <p:grpSpPr>
          <a:xfrm>
            <a:off x="2184986" y="744217"/>
            <a:ext cx="390815" cy="391184"/>
            <a:chOff x="3164039" y="430875"/>
            <a:chExt cx="293111" cy="293388"/>
          </a:xfrm>
        </p:grpSpPr>
        <p:sp>
          <p:nvSpPr>
            <p:cNvPr id="1299" name="Google Shape;1299;p26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00" name="Google Shape;1300;p26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01" name="Google Shape;1301;p26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02" name="Google Shape;1302;p26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03" name="Google Shape;1303;p26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04" name="Google Shape;1304;p26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305" name="Google Shape;1305;p26"/>
          <p:cNvGrpSpPr/>
          <p:nvPr/>
        </p:nvGrpSpPr>
        <p:grpSpPr>
          <a:xfrm>
            <a:off x="2122334" y="483467"/>
            <a:ext cx="233351" cy="36000"/>
            <a:chOff x="5662375" y="212375"/>
            <a:chExt cx="175013" cy="27000"/>
          </a:xfrm>
        </p:grpSpPr>
        <p:sp>
          <p:nvSpPr>
            <p:cNvPr id="1306" name="Google Shape;1306;p26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07" name="Google Shape;1307;p26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08" name="Google Shape;1308;p26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cxnSp>
        <p:nvCxnSpPr>
          <p:cNvPr id="1309" name="Google Shape;1309;p26"/>
          <p:cNvCxnSpPr/>
          <p:nvPr/>
        </p:nvCxnSpPr>
        <p:spPr>
          <a:xfrm flipH="1">
            <a:off x="10868433" y="9167"/>
            <a:ext cx="1336800" cy="659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10" name="Google Shape;1310;p26"/>
          <p:cNvGrpSpPr/>
          <p:nvPr/>
        </p:nvGrpSpPr>
        <p:grpSpPr>
          <a:xfrm>
            <a:off x="10431834" y="269833"/>
            <a:ext cx="775733" cy="776467"/>
            <a:chOff x="8064275" y="887850"/>
            <a:chExt cx="581800" cy="582350"/>
          </a:xfrm>
        </p:grpSpPr>
        <p:sp>
          <p:nvSpPr>
            <p:cNvPr id="1311" name="Google Shape;1311;p26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12" name="Google Shape;1312;p26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13" name="Google Shape;1313;p26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14" name="Google Shape;1314;p26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15" name="Google Shape;1315;p26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16" name="Google Shape;1316;p26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317" name="Google Shape;1317;p26"/>
          <p:cNvGrpSpPr/>
          <p:nvPr/>
        </p:nvGrpSpPr>
        <p:grpSpPr>
          <a:xfrm flipH="1">
            <a:off x="11598201" y="1489985"/>
            <a:ext cx="389367" cy="390100"/>
            <a:chOff x="7353050" y="316275"/>
            <a:chExt cx="292025" cy="292575"/>
          </a:xfrm>
        </p:grpSpPr>
        <p:sp>
          <p:nvSpPr>
            <p:cNvPr id="1318" name="Google Shape;1318;p26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19" name="Google Shape;1319;p26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20" name="Google Shape;1320;p26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21" name="Google Shape;1321;p26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322" name="Google Shape;1322;p26"/>
          <p:cNvGrpSpPr/>
          <p:nvPr/>
        </p:nvGrpSpPr>
        <p:grpSpPr>
          <a:xfrm>
            <a:off x="11571134" y="2109067"/>
            <a:ext cx="233351" cy="36000"/>
            <a:chOff x="5662375" y="212375"/>
            <a:chExt cx="175013" cy="27000"/>
          </a:xfrm>
        </p:grpSpPr>
        <p:sp>
          <p:nvSpPr>
            <p:cNvPr id="1323" name="Google Shape;1323;p26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24" name="Google Shape;1324;p26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25" name="Google Shape;1325;p26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97671963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27" name="Google Shape;1327;p27"/>
          <p:cNvCxnSpPr/>
          <p:nvPr/>
        </p:nvCxnSpPr>
        <p:spPr>
          <a:xfrm rot="5400000">
            <a:off x="9692944" y="4432733"/>
            <a:ext cx="1510800" cy="4084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28" name="Google Shape;1328;p27"/>
          <p:cNvCxnSpPr/>
          <p:nvPr/>
        </p:nvCxnSpPr>
        <p:spPr>
          <a:xfrm rot="-5400000" flipH="1">
            <a:off x="9575211" y="2776533"/>
            <a:ext cx="1789600" cy="4204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29" name="Google Shape;1329;p27"/>
          <p:cNvCxnSpPr/>
          <p:nvPr/>
        </p:nvCxnSpPr>
        <p:spPr>
          <a:xfrm rot="5400000">
            <a:off x="9643244" y="981833"/>
            <a:ext cx="1776000" cy="5228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30" name="Google Shape;1330;p27"/>
          <p:cNvCxnSpPr/>
          <p:nvPr/>
        </p:nvCxnSpPr>
        <p:spPr>
          <a:xfrm rot="5400000">
            <a:off x="10891244" y="-88800"/>
            <a:ext cx="365200" cy="5428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31" name="Google Shape;1331;p27"/>
          <p:cNvGrpSpPr/>
          <p:nvPr/>
        </p:nvGrpSpPr>
        <p:grpSpPr>
          <a:xfrm rot="5400000" flipH="1">
            <a:off x="9876444" y="1713233"/>
            <a:ext cx="775733" cy="776467"/>
            <a:chOff x="8064275" y="887850"/>
            <a:chExt cx="581800" cy="582350"/>
          </a:xfrm>
        </p:grpSpPr>
        <p:sp>
          <p:nvSpPr>
            <p:cNvPr id="1332" name="Google Shape;1332;p2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33" name="Google Shape;1333;p2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34" name="Google Shape;1334;p2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35" name="Google Shape;1335;p2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36" name="Google Shape;1336;p2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37" name="Google Shape;1337;p2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338" name="Google Shape;1338;p27"/>
          <p:cNvGrpSpPr/>
          <p:nvPr/>
        </p:nvGrpSpPr>
        <p:grpSpPr>
          <a:xfrm rot="5400000" flipH="1">
            <a:off x="10492961" y="3672267"/>
            <a:ext cx="389367" cy="390100"/>
            <a:chOff x="7353050" y="316275"/>
            <a:chExt cx="292025" cy="292575"/>
          </a:xfrm>
        </p:grpSpPr>
        <p:sp>
          <p:nvSpPr>
            <p:cNvPr id="1339" name="Google Shape;1339;p2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40" name="Google Shape;1340;p2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41" name="Google Shape;1341;p2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42" name="Google Shape;1342;p2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343" name="Google Shape;1343;p27"/>
          <p:cNvGrpSpPr/>
          <p:nvPr/>
        </p:nvGrpSpPr>
        <p:grpSpPr>
          <a:xfrm rot="5400000" flipH="1">
            <a:off x="10683278" y="237567"/>
            <a:ext cx="233333" cy="233333"/>
            <a:chOff x="8792300" y="321275"/>
            <a:chExt cx="175000" cy="175000"/>
          </a:xfrm>
        </p:grpSpPr>
        <p:sp>
          <p:nvSpPr>
            <p:cNvPr id="1344" name="Google Shape;1344;p2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45" name="Google Shape;1345;p2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46" name="Google Shape;1346;p2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47" name="Google Shape;1347;p2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348" name="Google Shape;1348;p27"/>
          <p:cNvGrpSpPr/>
          <p:nvPr/>
        </p:nvGrpSpPr>
        <p:grpSpPr>
          <a:xfrm rot="5400000">
            <a:off x="10068911" y="5173235"/>
            <a:ext cx="390815" cy="391184"/>
            <a:chOff x="3164039" y="430875"/>
            <a:chExt cx="293111" cy="293388"/>
          </a:xfrm>
        </p:grpSpPr>
        <p:sp>
          <p:nvSpPr>
            <p:cNvPr id="1349" name="Google Shape;1349;p27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50" name="Google Shape;1350;p27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51" name="Google Shape;1351;p27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52" name="Google Shape;1352;p27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53" name="Google Shape;1353;p27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54" name="Google Shape;1354;p27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355" name="Google Shape;1355;p27"/>
          <p:cNvGrpSpPr/>
          <p:nvPr/>
        </p:nvGrpSpPr>
        <p:grpSpPr>
          <a:xfrm rot="5400000" flipH="1">
            <a:off x="11012070" y="430859"/>
            <a:ext cx="233351" cy="36000"/>
            <a:chOff x="5662375" y="212375"/>
            <a:chExt cx="175013" cy="27000"/>
          </a:xfrm>
        </p:grpSpPr>
        <p:sp>
          <p:nvSpPr>
            <p:cNvPr id="1356" name="Google Shape;1356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57" name="Google Shape;1357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58" name="Google Shape;1358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cxnSp>
        <p:nvCxnSpPr>
          <p:cNvPr id="1359" name="Google Shape;1359;p27"/>
          <p:cNvCxnSpPr/>
          <p:nvPr/>
        </p:nvCxnSpPr>
        <p:spPr>
          <a:xfrm rot="5400000" flipH="1">
            <a:off x="987800" y="3464433"/>
            <a:ext cx="2230000" cy="1680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0" name="Google Shape;1360;p27"/>
          <p:cNvCxnSpPr/>
          <p:nvPr/>
        </p:nvCxnSpPr>
        <p:spPr>
          <a:xfrm rot="-5400000">
            <a:off x="1129467" y="4738667"/>
            <a:ext cx="1106000" cy="9912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1" name="Google Shape;1361;p27"/>
          <p:cNvCxnSpPr/>
          <p:nvPr/>
        </p:nvCxnSpPr>
        <p:spPr>
          <a:xfrm rot="5400000" flipH="1">
            <a:off x="1474367" y="5535000"/>
            <a:ext cx="1062000" cy="15840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62" name="Google Shape;1362;p27"/>
          <p:cNvGrpSpPr/>
          <p:nvPr/>
        </p:nvGrpSpPr>
        <p:grpSpPr>
          <a:xfrm rot="5400000">
            <a:off x="828634" y="5416033"/>
            <a:ext cx="775733" cy="776467"/>
            <a:chOff x="8064275" y="887850"/>
            <a:chExt cx="581800" cy="582350"/>
          </a:xfrm>
        </p:grpSpPr>
        <p:sp>
          <p:nvSpPr>
            <p:cNvPr id="1363" name="Google Shape;1363;p2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64" name="Google Shape;1364;p2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65" name="Google Shape;1365;p2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66" name="Google Shape;1366;p2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67" name="Google Shape;1367;p2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68" name="Google Shape;1368;p2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369" name="Google Shape;1369;p27"/>
          <p:cNvGrpSpPr/>
          <p:nvPr/>
        </p:nvGrpSpPr>
        <p:grpSpPr>
          <a:xfrm rot="5400000">
            <a:off x="1977101" y="4467734"/>
            <a:ext cx="389367" cy="390100"/>
            <a:chOff x="7353050" y="316275"/>
            <a:chExt cx="292025" cy="292575"/>
          </a:xfrm>
        </p:grpSpPr>
        <p:sp>
          <p:nvSpPr>
            <p:cNvPr id="1370" name="Google Shape;1370;p2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71" name="Google Shape;1371;p2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72" name="Google Shape;1372;p2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73" name="Google Shape;1373;p2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374" name="Google Shape;1374;p27"/>
          <p:cNvGrpSpPr/>
          <p:nvPr/>
        </p:nvGrpSpPr>
        <p:grpSpPr>
          <a:xfrm rot="5400000">
            <a:off x="2126834" y="6387100"/>
            <a:ext cx="233333" cy="233333"/>
            <a:chOff x="8792300" y="321275"/>
            <a:chExt cx="175000" cy="175000"/>
          </a:xfrm>
        </p:grpSpPr>
        <p:sp>
          <p:nvSpPr>
            <p:cNvPr id="1375" name="Google Shape;1375;p2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76" name="Google Shape;1376;p2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77" name="Google Shape;1377;p2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78" name="Google Shape;1378;p2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379" name="Google Shape;1379;p27"/>
          <p:cNvSpPr/>
          <p:nvPr/>
        </p:nvSpPr>
        <p:spPr>
          <a:xfrm rot="5400000">
            <a:off x="1836156" y="2251658"/>
            <a:ext cx="384819" cy="384449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80" name="Google Shape;1380;p27"/>
          <p:cNvSpPr/>
          <p:nvPr/>
        </p:nvSpPr>
        <p:spPr>
          <a:xfrm rot="5400000">
            <a:off x="1833168" y="2248281"/>
            <a:ext cx="390815" cy="391184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81" name="Google Shape;1381;p27"/>
          <p:cNvSpPr/>
          <p:nvPr/>
        </p:nvSpPr>
        <p:spPr>
          <a:xfrm rot="5400000">
            <a:off x="1884814" y="2300319"/>
            <a:ext cx="287501" cy="287116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82" name="Google Shape;1382;p27"/>
          <p:cNvSpPr/>
          <p:nvPr/>
        </p:nvSpPr>
        <p:spPr>
          <a:xfrm rot="5400000">
            <a:off x="1881817" y="2296952"/>
            <a:ext cx="293497" cy="293867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83" name="Google Shape;1383;p27"/>
          <p:cNvSpPr/>
          <p:nvPr/>
        </p:nvSpPr>
        <p:spPr>
          <a:xfrm rot="5400000">
            <a:off x="1937786" y="2352910"/>
            <a:ext cx="181569" cy="181569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84" name="Google Shape;1384;p27"/>
          <p:cNvSpPr/>
          <p:nvPr/>
        </p:nvSpPr>
        <p:spPr>
          <a:xfrm rot="5400000">
            <a:off x="1934595" y="2350106"/>
            <a:ext cx="187935" cy="187565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385" name="Google Shape;1385;p27"/>
          <p:cNvGrpSpPr/>
          <p:nvPr/>
        </p:nvGrpSpPr>
        <p:grpSpPr>
          <a:xfrm rot="5400000">
            <a:off x="2268159" y="2020508"/>
            <a:ext cx="233351" cy="36000"/>
            <a:chOff x="5662375" y="212375"/>
            <a:chExt cx="175013" cy="27000"/>
          </a:xfrm>
        </p:grpSpPr>
        <p:sp>
          <p:nvSpPr>
            <p:cNvPr id="1386" name="Google Shape;1386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87" name="Google Shape;1387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88" name="Google Shape;1388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389" name="Google Shape;1389;p27"/>
          <p:cNvGrpSpPr/>
          <p:nvPr/>
        </p:nvGrpSpPr>
        <p:grpSpPr>
          <a:xfrm rot="5400000">
            <a:off x="2426026" y="6082775"/>
            <a:ext cx="233351" cy="36000"/>
            <a:chOff x="5662375" y="212375"/>
            <a:chExt cx="175013" cy="27000"/>
          </a:xfrm>
        </p:grpSpPr>
        <p:sp>
          <p:nvSpPr>
            <p:cNvPr id="1390" name="Google Shape;1390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91" name="Google Shape;1391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92" name="Google Shape;1392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393" name="Google Shape;1393;p27"/>
          <p:cNvGrpSpPr/>
          <p:nvPr/>
        </p:nvGrpSpPr>
        <p:grpSpPr>
          <a:xfrm rot="5400000">
            <a:off x="544793" y="5521041"/>
            <a:ext cx="233351" cy="36000"/>
            <a:chOff x="5662375" y="212375"/>
            <a:chExt cx="175013" cy="27000"/>
          </a:xfrm>
        </p:grpSpPr>
        <p:sp>
          <p:nvSpPr>
            <p:cNvPr id="1394" name="Google Shape;1394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95" name="Google Shape;1395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96" name="Google Shape;1396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364559151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ackground 2">
    <p:spTree>
      <p:nvGrpSpPr>
        <p:cNvPr id="1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8" name="Google Shape;1398;p28"/>
          <p:cNvGrpSpPr/>
          <p:nvPr/>
        </p:nvGrpSpPr>
        <p:grpSpPr>
          <a:xfrm>
            <a:off x="348948" y="-1544"/>
            <a:ext cx="11400435" cy="5308800"/>
            <a:chOff x="261711" y="-1158"/>
            <a:chExt cx="8550326" cy="3981600"/>
          </a:xfrm>
        </p:grpSpPr>
        <p:cxnSp>
          <p:nvCxnSpPr>
            <p:cNvPr id="1399" name="Google Shape;1399;p28"/>
            <p:cNvCxnSpPr/>
            <p:nvPr/>
          </p:nvCxnSpPr>
          <p:spPr>
            <a:xfrm>
              <a:off x="515925" y="-1158"/>
              <a:ext cx="0" cy="39816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00" name="Google Shape;1400;p28"/>
            <p:cNvCxnSpPr/>
            <p:nvPr/>
          </p:nvCxnSpPr>
          <p:spPr>
            <a:xfrm>
              <a:off x="8666025" y="-1158"/>
              <a:ext cx="0" cy="19020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01" name="Google Shape;1401;p28"/>
            <p:cNvGrpSpPr/>
            <p:nvPr/>
          </p:nvGrpSpPr>
          <p:grpSpPr>
            <a:xfrm rot="10800000">
              <a:off x="343275" y="3300779"/>
              <a:ext cx="344736" cy="345385"/>
              <a:chOff x="7353050" y="316275"/>
              <a:chExt cx="292025" cy="292575"/>
            </a:xfrm>
          </p:grpSpPr>
          <p:sp>
            <p:nvSpPr>
              <p:cNvPr id="1402" name="Google Shape;1402;p2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03" name="Google Shape;1403;p2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04" name="Google Shape;1404;p2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05" name="Google Shape;1405;p2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406" name="Google Shape;1406;p28"/>
            <p:cNvGrpSpPr/>
            <p:nvPr/>
          </p:nvGrpSpPr>
          <p:grpSpPr>
            <a:xfrm rot="10800000">
              <a:off x="8520013" y="714742"/>
              <a:ext cx="292025" cy="292575"/>
              <a:chOff x="7353050" y="316275"/>
              <a:chExt cx="292025" cy="292575"/>
            </a:xfrm>
          </p:grpSpPr>
          <p:sp>
            <p:nvSpPr>
              <p:cNvPr id="1407" name="Google Shape;1407;p2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08" name="Google Shape;1408;p2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09" name="Google Shape;1409;p2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10" name="Google Shape;1410;p2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411" name="Google Shape;1411;p28"/>
            <p:cNvGrpSpPr/>
            <p:nvPr/>
          </p:nvGrpSpPr>
          <p:grpSpPr>
            <a:xfrm rot="10800000">
              <a:off x="261711" y="465077"/>
              <a:ext cx="507562" cy="507984"/>
              <a:chOff x="8064275" y="887850"/>
              <a:chExt cx="581800" cy="582350"/>
            </a:xfrm>
          </p:grpSpPr>
          <p:sp>
            <p:nvSpPr>
              <p:cNvPr id="1412" name="Google Shape;1412;p28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13" name="Google Shape;1413;p28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14" name="Google Shape;1414;p28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15" name="Google Shape;1415;p28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16" name="Google Shape;1416;p28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17" name="Google Shape;1417;p28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5233468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Background 3">
    <p:spTree>
      <p:nvGrpSpPr>
        <p:cNvPr id="1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9" name="Google Shape;1419;p29"/>
          <p:cNvGrpSpPr/>
          <p:nvPr/>
        </p:nvGrpSpPr>
        <p:grpSpPr>
          <a:xfrm>
            <a:off x="577134" y="0"/>
            <a:ext cx="11037733" cy="6887600"/>
            <a:chOff x="432850" y="0"/>
            <a:chExt cx="8278300" cy="5165700"/>
          </a:xfrm>
        </p:grpSpPr>
        <p:cxnSp>
          <p:nvCxnSpPr>
            <p:cNvPr id="1420" name="Google Shape;1420;p29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21" name="Google Shape;1421;p29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1422" name="Google Shape;1422;p29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23" name="Google Shape;1423;p29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24" name="Google Shape;1424;p29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25" name="Google Shape;1425;p29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26" name="Google Shape;1426;p29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27" name="Google Shape;1427;p29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428" name="Google Shape;1428;p29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1429" name="Google Shape;1429;p29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30" name="Google Shape;1430;p29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31" name="Google Shape;1431;p29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32" name="Google Shape;1432;p29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433" name="Google Shape;1433;p29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1434" name="Google Shape;1434;p29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35" name="Google Shape;1435;p29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36" name="Google Shape;1436;p29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37" name="Google Shape;1437;p29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cxnSp>
          <p:nvCxnSpPr>
            <p:cNvPr id="1438" name="Google Shape;1438;p29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39" name="Google Shape;1439;p29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1440" name="Google Shape;1440;p29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41" name="Google Shape;1441;p29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42" name="Google Shape;1442;p29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43" name="Google Shape;1443;p29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44" name="Google Shape;1444;p29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45" name="Google Shape;1445;p29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446" name="Google Shape;1446;p29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1447" name="Google Shape;1447;p29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48" name="Google Shape;1448;p29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49" name="Google Shape;1449;p29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50" name="Google Shape;1450;p29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451" name="Google Shape;1451;p29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1452" name="Google Shape;1452;p29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53" name="Google Shape;1453;p29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54" name="Google Shape;1454;p29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55" name="Google Shape;1455;p29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456" name="Google Shape;1456;p29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1457" name="Google Shape;1457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58" name="Google Shape;1458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59" name="Google Shape;1459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460" name="Google Shape;1460;p29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1461" name="Google Shape;1461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62" name="Google Shape;1462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63" name="Google Shape;1463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464" name="Google Shape;1464;p29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1465" name="Google Shape;1465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66" name="Google Shape;1466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67" name="Google Shape;1467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468" name="Google Shape;1468;p29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469" name="Google Shape;1469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70" name="Google Shape;1470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71" name="Google Shape;1471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cxnSp>
          <p:nvCxnSpPr>
            <p:cNvPr id="1472" name="Google Shape;1472;p29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73" name="Google Shape;1473;p29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474" name="Google Shape;1474;p29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75" name="Google Shape;1475;p29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76" name="Google Shape;1476;p29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77" name="Google Shape;1477;p29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6033523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Background 4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9" name="Google Shape;1479;p30"/>
          <p:cNvGrpSpPr/>
          <p:nvPr/>
        </p:nvGrpSpPr>
        <p:grpSpPr>
          <a:xfrm>
            <a:off x="-9156" y="-8833"/>
            <a:ext cx="12203123" cy="6802733"/>
            <a:chOff x="-6867" y="-6625"/>
            <a:chExt cx="9152342" cy="5102050"/>
          </a:xfrm>
        </p:grpSpPr>
        <p:cxnSp>
          <p:nvCxnSpPr>
            <p:cNvPr id="1480" name="Google Shape;1480;p30"/>
            <p:cNvCxnSpPr/>
            <p:nvPr/>
          </p:nvCxnSpPr>
          <p:spPr>
            <a:xfrm>
              <a:off x="2904283" y="4513075"/>
              <a:ext cx="1133100" cy="306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1" name="Google Shape;1481;p30"/>
            <p:cNvCxnSpPr/>
            <p:nvPr/>
          </p:nvCxnSpPr>
          <p:spPr>
            <a:xfrm rot="10800000" flipH="1">
              <a:off x="1562083" y="4492325"/>
              <a:ext cx="1342200" cy="315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2" name="Google Shape;1482;p30"/>
            <p:cNvCxnSpPr/>
            <p:nvPr/>
          </p:nvCxnSpPr>
          <p:spPr>
            <a:xfrm>
              <a:off x="259558" y="4408000"/>
              <a:ext cx="1332000" cy="392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3" name="Google Shape;1483;p30"/>
            <p:cNvCxnSpPr/>
            <p:nvPr/>
          </p:nvCxnSpPr>
          <p:spPr>
            <a:xfrm>
              <a:off x="-6867" y="3993550"/>
              <a:ext cx="273900" cy="407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84" name="Google Shape;1484;p30"/>
            <p:cNvGrpSpPr/>
            <p:nvPr/>
          </p:nvGrpSpPr>
          <p:grpSpPr>
            <a:xfrm flipH="1">
              <a:off x="1278333" y="4513075"/>
              <a:ext cx="581800" cy="582350"/>
              <a:chOff x="8064275" y="887850"/>
              <a:chExt cx="581800" cy="582350"/>
            </a:xfrm>
          </p:grpSpPr>
          <p:sp>
            <p:nvSpPr>
              <p:cNvPr id="1485" name="Google Shape;1485;p30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86" name="Google Shape;1486;p30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87" name="Google Shape;1487;p30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88" name="Google Shape;1488;p30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89" name="Google Shape;1489;p30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90" name="Google Shape;1490;p30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491" name="Google Shape;1491;p30"/>
            <p:cNvGrpSpPr/>
            <p:nvPr/>
          </p:nvGrpSpPr>
          <p:grpSpPr>
            <a:xfrm flipH="1">
              <a:off x="2747608" y="4340463"/>
              <a:ext cx="292025" cy="292575"/>
              <a:chOff x="7353050" y="316275"/>
              <a:chExt cx="292025" cy="292575"/>
            </a:xfrm>
          </p:grpSpPr>
          <p:sp>
            <p:nvSpPr>
              <p:cNvPr id="1492" name="Google Shape;1492;p30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93" name="Google Shape;1493;p30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94" name="Google Shape;1494;p30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95" name="Google Shape;1495;p30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496" name="Google Shape;1496;p30"/>
            <p:cNvGrpSpPr/>
            <p:nvPr/>
          </p:nvGrpSpPr>
          <p:grpSpPr>
            <a:xfrm flipH="1">
              <a:off x="171308" y="4315025"/>
              <a:ext cx="175000" cy="175000"/>
              <a:chOff x="8792300" y="321275"/>
              <a:chExt cx="175000" cy="175000"/>
            </a:xfrm>
          </p:grpSpPr>
          <p:sp>
            <p:nvSpPr>
              <p:cNvPr id="1497" name="Google Shape;1497;p30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98" name="Google Shape;1498;p30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99" name="Google Shape;1499;p30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00" name="Google Shape;1500;p30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501" name="Google Shape;1501;p30"/>
            <p:cNvGrpSpPr/>
            <p:nvPr/>
          </p:nvGrpSpPr>
          <p:grpSpPr>
            <a:xfrm>
              <a:off x="3873197" y="4657550"/>
              <a:ext cx="293111" cy="293388"/>
              <a:chOff x="3164039" y="430875"/>
              <a:chExt cx="293111" cy="293388"/>
            </a:xfrm>
          </p:grpSpPr>
          <p:sp>
            <p:nvSpPr>
              <p:cNvPr id="1502" name="Google Shape;1502;p30"/>
              <p:cNvSpPr/>
              <p:nvPr/>
            </p:nvSpPr>
            <p:spPr>
              <a:xfrm flipH="1">
                <a:off x="3166281" y="433407"/>
                <a:ext cx="288614" cy="288337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03" name="Google Shape;1503;p30"/>
              <p:cNvSpPr/>
              <p:nvPr/>
            </p:nvSpPr>
            <p:spPr>
              <a:xfrm flipH="1">
                <a:off x="3164039" y="430875"/>
                <a:ext cx="293111" cy="293388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04" name="Google Shape;1504;p30"/>
              <p:cNvSpPr/>
              <p:nvPr/>
            </p:nvSpPr>
            <p:spPr>
              <a:xfrm flipH="1">
                <a:off x="3202780" y="469909"/>
                <a:ext cx="215626" cy="215337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05" name="Google Shape;1505;p30"/>
              <p:cNvSpPr/>
              <p:nvPr/>
            </p:nvSpPr>
            <p:spPr>
              <a:xfrm flipH="1">
                <a:off x="3200525" y="467377"/>
                <a:ext cx="220123" cy="220400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06" name="Google Shape;1506;p30"/>
              <p:cNvSpPr/>
              <p:nvPr/>
            </p:nvSpPr>
            <p:spPr>
              <a:xfrm flipH="1">
                <a:off x="3242641" y="509484"/>
                <a:ext cx="136177" cy="136177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07" name="Google Shape;1507;p30"/>
              <p:cNvSpPr/>
              <p:nvPr/>
            </p:nvSpPr>
            <p:spPr>
              <a:xfrm flipH="1">
                <a:off x="3240109" y="507242"/>
                <a:ext cx="140951" cy="140674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508" name="Google Shape;1508;p30"/>
            <p:cNvGrpSpPr/>
            <p:nvPr/>
          </p:nvGrpSpPr>
          <p:grpSpPr>
            <a:xfrm flipH="1">
              <a:off x="242270" y="4142425"/>
              <a:ext cx="175013" cy="27000"/>
              <a:chOff x="5662375" y="212375"/>
              <a:chExt cx="175013" cy="27000"/>
            </a:xfrm>
          </p:grpSpPr>
          <p:sp>
            <p:nvSpPr>
              <p:cNvPr id="1509" name="Google Shape;1509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10" name="Google Shape;1510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11" name="Google Shape;1511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cxnSp>
          <p:nvCxnSpPr>
            <p:cNvPr id="1512" name="Google Shape;1512;p30"/>
            <p:cNvCxnSpPr/>
            <p:nvPr/>
          </p:nvCxnSpPr>
          <p:spPr>
            <a:xfrm rot="10800000">
              <a:off x="5995050" y="226600"/>
              <a:ext cx="1504500" cy="224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13" name="Google Shape;1513;p30"/>
            <p:cNvCxnSpPr/>
            <p:nvPr/>
          </p:nvCxnSpPr>
          <p:spPr>
            <a:xfrm rot="10800000">
              <a:off x="7512925" y="457850"/>
              <a:ext cx="829500" cy="743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14" name="Google Shape;1514;p30"/>
            <p:cNvCxnSpPr/>
            <p:nvPr/>
          </p:nvCxnSpPr>
          <p:spPr>
            <a:xfrm flipH="1">
              <a:off x="8348975" y="-6625"/>
              <a:ext cx="796500" cy="1188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515" name="Google Shape;1515;p30"/>
            <p:cNvGrpSpPr/>
            <p:nvPr/>
          </p:nvGrpSpPr>
          <p:grpSpPr>
            <a:xfrm>
              <a:off x="8064275" y="1040250"/>
              <a:ext cx="581800" cy="582350"/>
              <a:chOff x="8064275" y="887850"/>
              <a:chExt cx="581800" cy="582350"/>
            </a:xfrm>
          </p:grpSpPr>
          <p:sp>
            <p:nvSpPr>
              <p:cNvPr id="1516" name="Google Shape;1516;p30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17" name="Google Shape;1517;p30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18" name="Google Shape;1518;p30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19" name="Google Shape;1519;p30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20" name="Google Shape;1520;p30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21" name="Google Shape;1521;p30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522" name="Google Shape;1522;p30"/>
            <p:cNvGrpSpPr/>
            <p:nvPr/>
          </p:nvGrpSpPr>
          <p:grpSpPr>
            <a:xfrm>
              <a:off x="7353050" y="316275"/>
              <a:ext cx="292025" cy="292575"/>
              <a:chOff x="7353050" y="316275"/>
              <a:chExt cx="292025" cy="292575"/>
            </a:xfrm>
          </p:grpSpPr>
          <p:sp>
            <p:nvSpPr>
              <p:cNvPr id="1523" name="Google Shape;1523;p30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24" name="Google Shape;1524;p30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25" name="Google Shape;1525;p30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26" name="Google Shape;1526;p30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527" name="Google Shape;1527;p30"/>
            <p:cNvGrpSpPr/>
            <p:nvPr/>
          </p:nvGrpSpPr>
          <p:grpSpPr>
            <a:xfrm>
              <a:off x="8792300" y="321275"/>
              <a:ext cx="175000" cy="175000"/>
              <a:chOff x="8792300" y="321275"/>
              <a:chExt cx="175000" cy="175000"/>
            </a:xfrm>
          </p:grpSpPr>
          <p:sp>
            <p:nvSpPr>
              <p:cNvPr id="1528" name="Google Shape;1528;p30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29" name="Google Shape;1529;p30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30" name="Google Shape;1530;p30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31" name="Google Shape;1531;p30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sp>
          <p:nvSpPr>
            <p:cNvPr id="1532" name="Google Shape;1532;p30"/>
            <p:cNvSpPr/>
            <p:nvPr/>
          </p:nvSpPr>
          <p:spPr>
            <a:xfrm>
              <a:off x="5829305" y="687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33" name="Google Shape;1533;p30"/>
            <p:cNvSpPr/>
            <p:nvPr/>
          </p:nvSpPr>
          <p:spPr>
            <a:xfrm>
              <a:off x="5827050" y="661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34" name="Google Shape;1534;p30"/>
            <p:cNvSpPr/>
            <p:nvPr/>
          </p:nvSpPr>
          <p:spPr>
            <a:xfrm>
              <a:off x="5865794" y="1052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35" name="Google Shape;1535;p30"/>
            <p:cNvSpPr/>
            <p:nvPr/>
          </p:nvSpPr>
          <p:spPr>
            <a:xfrm>
              <a:off x="5863552" y="1026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36" name="Google Shape;1536;p30"/>
            <p:cNvSpPr/>
            <p:nvPr/>
          </p:nvSpPr>
          <p:spPr>
            <a:xfrm>
              <a:off x="5905382" y="1447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37" name="Google Shape;1537;p30"/>
            <p:cNvSpPr/>
            <p:nvPr/>
          </p:nvSpPr>
          <p:spPr>
            <a:xfrm>
              <a:off x="5903140" y="1425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1538" name="Google Shape;1538;p30"/>
            <p:cNvGrpSpPr/>
            <p:nvPr/>
          </p:nvGrpSpPr>
          <p:grpSpPr>
            <a:xfrm>
              <a:off x="8490050" y="170875"/>
              <a:ext cx="175013" cy="27000"/>
              <a:chOff x="5662375" y="212375"/>
              <a:chExt cx="175013" cy="27000"/>
            </a:xfrm>
          </p:grpSpPr>
          <p:sp>
            <p:nvSpPr>
              <p:cNvPr id="1539" name="Google Shape;1539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40" name="Google Shape;1540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41" name="Google Shape;1541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542" name="Google Shape;1542;p30"/>
            <p:cNvGrpSpPr/>
            <p:nvPr/>
          </p:nvGrpSpPr>
          <p:grpSpPr>
            <a:xfrm>
              <a:off x="8678350" y="1658000"/>
              <a:ext cx="175013" cy="27000"/>
              <a:chOff x="5662375" y="212375"/>
              <a:chExt cx="175013" cy="27000"/>
            </a:xfrm>
          </p:grpSpPr>
          <p:sp>
            <p:nvSpPr>
              <p:cNvPr id="1543" name="Google Shape;1543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44" name="Google Shape;1544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45" name="Google Shape;1545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55667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4"/>
          <p:cNvSpPr txBox="1">
            <a:spLocks noGrp="1"/>
          </p:cNvSpPr>
          <p:nvPr>
            <p:ph type="subTitle" idx="1"/>
          </p:nvPr>
        </p:nvSpPr>
        <p:spPr>
          <a:xfrm>
            <a:off x="2889504" y="4072128"/>
            <a:ext cx="6412800" cy="15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111" name="Google Shape;111;p4"/>
          <p:cNvGrpSpPr/>
          <p:nvPr/>
        </p:nvGrpSpPr>
        <p:grpSpPr>
          <a:xfrm>
            <a:off x="5979326" y="5910667"/>
            <a:ext cx="233351" cy="36000"/>
            <a:chOff x="5662375" y="212375"/>
            <a:chExt cx="175013" cy="27000"/>
          </a:xfrm>
        </p:grpSpPr>
        <p:sp>
          <p:nvSpPr>
            <p:cNvPr id="112" name="Google Shape;112;p4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3" name="Google Shape;113;p4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4" name="Google Shape;114;p4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15" name="Google Shape;115;p4"/>
          <p:cNvSpPr txBox="1">
            <a:spLocks noGrp="1"/>
          </p:cNvSpPr>
          <p:nvPr>
            <p:ph type="title"/>
          </p:nvPr>
        </p:nvSpPr>
        <p:spPr>
          <a:xfrm>
            <a:off x="2889504" y="3304032"/>
            <a:ext cx="6412800" cy="7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16" name="Google Shape;116;p4"/>
          <p:cNvGrpSpPr/>
          <p:nvPr/>
        </p:nvGrpSpPr>
        <p:grpSpPr>
          <a:xfrm>
            <a:off x="577134" y="0"/>
            <a:ext cx="11037733" cy="6887600"/>
            <a:chOff x="432850" y="0"/>
            <a:chExt cx="8278300" cy="5165700"/>
          </a:xfrm>
        </p:grpSpPr>
        <p:cxnSp>
          <p:nvCxnSpPr>
            <p:cNvPr id="117" name="Google Shape;117;p4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18" name="Google Shape;118;p4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119" name="Google Shape;119;p4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20" name="Google Shape;120;p4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21" name="Google Shape;121;p4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22" name="Google Shape;122;p4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23" name="Google Shape;123;p4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24" name="Google Shape;124;p4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25" name="Google Shape;125;p4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126" name="Google Shape;126;p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27" name="Google Shape;127;p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28" name="Google Shape;128;p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29" name="Google Shape;129;p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30" name="Google Shape;130;p4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131" name="Google Shape;131;p4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2" name="Google Shape;132;p4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3" name="Google Shape;133;p4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4" name="Google Shape;134;p4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cxnSp>
          <p:nvCxnSpPr>
            <p:cNvPr id="135" name="Google Shape;135;p4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36" name="Google Shape;136;p4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137" name="Google Shape;137;p4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8" name="Google Shape;138;p4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9" name="Google Shape;139;p4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0" name="Google Shape;140;p4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1" name="Google Shape;141;p4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2" name="Google Shape;142;p4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43" name="Google Shape;143;p4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144" name="Google Shape;144;p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5" name="Google Shape;145;p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6" name="Google Shape;146;p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7" name="Google Shape;147;p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48" name="Google Shape;148;p4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149" name="Google Shape;149;p4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0" name="Google Shape;150;p4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1" name="Google Shape;151;p4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2" name="Google Shape;152;p4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53" name="Google Shape;153;p4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154" name="Google Shape;154;p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5" name="Google Shape;155;p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6" name="Google Shape;156;p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57" name="Google Shape;157;p4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158" name="Google Shape;158;p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9" name="Google Shape;159;p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0" name="Google Shape;160;p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61" name="Google Shape;161;p4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162" name="Google Shape;162;p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3" name="Google Shape;163;p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4" name="Google Shape;164;p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65" name="Google Shape;165;p4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66" name="Google Shape;166;p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7" name="Google Shape;167;p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8" name="Google Shape;168;p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cxnSp>
          <p:nvCxnSpPr>
            <p:cNvPr id="169" name="Google Shape;169;p4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0" name="Google Shape;170;p4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71" name="Google Shape;171;p4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2" name="Google Shape;172;p4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3" name="Google Shape;173;p4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4" name="Google Shape;174;p4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56812364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 2">
  <p:cSld name="Main point 2">
    <p:spTree>
      <p:nvGrpSpPr>
        <p:cNvPr id="1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7" name="Google Shape;1547;p31"/>
          <p:cNvGrpSpPr/>
          <p:nvPr/>
        </p:nvGrpSpPr>
        <p:grpSpPr>
          <a:xfrm>
            <a:off x="1799502" y="797889"/>
            <a:ext cx="8604973" cy="4841515"/>
            <a:chOff x="365750" y="1285025"/>
            <a:chExt cx="6934275" cy="3315500"/>
          </a:xfrm>
        </p:grpSpPr>
        <p:sp>
          <p:nvSpPr>
            <p:cNvPr id="1548" name="Google Shape;1548;p31"/>
            <p:cNvSpPr/>
            <p:nvPr/>
          </p:nvSpPr>
          <p:spPr>
            <a:xfrm>
              <a:off x="365750" y="1285025"/>
              <a:ext cx="6934275" cy="3315500"/>
            </a:xfrm>
            <a:custGeom>
              <a:avLst/>
              <a:gdLst/>
              <a:ahLst/>
              <a:cxnLst/>
              <a:rect l="l" t="t" r="r" b="b"/>
              <a:pathLst>
                <a:path w="277371" h="132620" extrusionOk="0">
                  <a:moveTo>
                    <a:pt x="139292" y="1"/>
                  </a:moveTo>
                  <a:cubicBezTo>
                    <a:pt x="131931" y="1"/>
                    <a:pt x="124510" y="530"/>
                    <a:pt x="116820" y="2020"/>
                  </a:cubicBezTo>
                  <a:cubicBezTo>
                    <a:pt x="97286" y="5794"/>
                    <a:pt x="78528" y="13563"/>
                    <a:pt x="62212" y="24940"/>
                  </a:cubicBezTo>
                  <a:cubicBezTo>
                    <a:pt x="40180" y="40312"/>
                    <a:pt x="16039" y="63953"/>
                    <a:pt x="5883" y="89204"/>
                  </a:cubicBezTo>
                  <a:cubicBezTo>
                    <a:pt x="2054" y="98638"/>
                    <a:pt x="1" y="109904"/>
                    <a:pt x="5162" y="118672"/>
                  </a:cubicBezTo>
                  <a:cubicBezTo>
                    <a:pt x="10878" y="128329"/>
                    <a:pt x="23309" y="131547"/>
                    <a:pt x="34519" y="132324"/>
                  </a:cubicBezTo>
                  <a:cubicBezTo>
                    <a:pt x="37485" y="132528"/>
                    <a:pt x="40447" y="132620"/>
                    <a:pt x="43408" y="132620"/>
                  </a:cubicBezTo>
                  <a:cubicBezTo>
                    <a:pt x="64717" y="132620"/>
                    <a:pt x="85919" y="127832"/>
                    <a:pt x="107164" y="125054"/>
                  </a:cubicBezTo>
                  <a:cubicBezTo>
                    <a:pt x="121795" y="123154"/>
                    <a:pt x="136548" y="122208"/>
                    <a:pt x="151300" y="122208"/>
                  </a:cubicBezTo>
                  <a:cubicBezTo>
                    <a:pt x="172303" y="122208"/>
                    <a:pt x="193303" y="124126"/>
                    <a:pt x="213939" y="127940"/>
                  </a:cubicBezTo>
                  <a:cubicBezTo>
                    <a:pt x="222522" y="129553"/>
                    <a:pt x="231673" y="131360"/>
                    <a:pt x="240407" y="131360"/>
                  </a:cubicBezTo>
                  <a:cubicBezTo>
                    <a:pt x="248501" y="131360"/>
                    <a:pt x="256237" y="129808"/>
                    <a:pt x="262831" y="125110"/>
                  </a:cubicBezTo>
                  <a:cubicBezTo>
                    <a:pt x="276372" y="115454"/>
                    <a:pt x="277371" y="99138"/>
                    <a:pt x="274429" y="84431"/>
                  </a:cubicBezTo>
                  <a:cubicBezTo>
                    <a:pt x="271488" y="69670"/>
                    <a:pt x="264329" y="59902"/>
                    <a:pt x="257059" y="47305"/>
                  </a:cubicBezTo>
                  <a:cubicBezTo>
                    <a:pt x="252786" y="39868"/>
                    <a:pt x="247736" y="33098"/>
                    <a:pt x="241798" y="27215"/>
                  </a:cubicBezTo>
                  <a:cubicBezTo>
                    <a:pt x="234972" y="20500"/>
                    <a:pt x="226925" y="14951"/>
                    <a:pt x="217768" y="11177"/>
                  </a:cubicBezTo>
                  <a:cubicBezTo>
                    <a:pt x="203783" y="5350"/>
                    <a:pt x="188521" y="3407"/>
                    <a:pt x="173482" y="2186"/>
                  </a:cubicBezTo>
                  <a:cubicBezTo>
                    <a:pt x="161726" y="1246"/>
                    <a:pt x="150579" y="1"/>
                    <a:pt x="1392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49" name="Google Shape;1549;p31"/>
            <p:cNvSpPr/>
            <p:nvPr/>
          </p:nvSpPr>
          <p:spPr>
            <a:xfrm>
              <a:off x="417100" y="1285575"/>
              <a:ext cx="6842700" cy="3314500"/>
            </a:xfrm>
            <a:custGeom>
              <a:avLst/>
              <a:gdLst/>
              <a:ahLst/>
              <a:cxnLst/>
              <a:rect l="l" t="t" r="r" b="b"/>
              <a:pathLst>
                <a:path w="273708" h="132580" extrusionOk="0">
                  <a:moveTo>
                    <a:pt x="137298" y="0"/>
                  </a:moveTo>
                  <a:cubicBezTo>
                    <a:pt x="129917" y="0"/>
                    <a:pt x="122480" y="500"/>
                    <a:pt x="114766" y="1998"/>
                  </a:cubicBezTo>
                  <a:cubicBezTo>
                    <a:pt x="95232" y="5772"/>
                    <a:pt x="76474" y="13541"/>
                    <a:pt x="60158" y="24918"/>
                  </a:cubicBezTo>
                  <a:cubicBezTo>
                    <a:pt x="38126" y="40290"/>
                    <a:pt x="13985" y="63931"/>
                    <a:pt x="3829" y="89182"/>
                  </a:cubicBezTo>
                  <a:cubicBezTo>
                    <a:pt x="1609" y="94621"/>
                    <a:pt x="0" y="100614"/>
                    <a:pt x="56" y="106386"/>
                  </a:cubicBezTo>
                  <a:cubicBezTo>
                    <a:pt x="56" y="110715"/>
                    <a:pt x="943" y="114877"/>
                    <a:pt x="3108" y="118650"/>
                  </a:cubicBezTo>
                  <a:cubicBezTo>
                    <a:pt x="8824" y="128307"/>
                    <a:pt x="21255" y="131525"/>
                    <a:pt x="32465" y="132302"/>
                  </a:cubicBezTo>
                  <a:cubicBezTo>
                    <a:pt x="35407" y="132469"/>
                    <a:pt x="38403" y="132580"/>
                    <a:pt x="41345" y="132580"/>
                  </a:cubicBezTo>
                  <a:cubicBezTo>
                    <a:pt x="62655" y="132580"/>
                    <a:pt x="83855" y="127807"/>
                    <a:pt x="105110" y="125032"/>
                  </a:cubicBezTo>
                  <a:cubicBezTo>
                    <a:pt x="119761" y="123146"/>
                    <a:pt x="134523" y="122202"/>
                    <a:pt x="149340" y="122202"/>
                  </a:cubicBezTo>
                  <a:cubicBezTo>
                    <a:pt x="170318" y="122202"/>
                    <a:pt x="191240" y="124089"/>
                    <a:pt x="211885" y="127918"/>
                  </a:cubicBezTo>
                  <a:cubicBezTo>
                    <a:pt x="220486" y="129528"/>
                    <a:pt x="229643" y="131359"/>
                    <a:pt x="238412" y="131359"/>
                  </a:cubicBezTo>
                  <a:cubicBezTo>
                    <a:pt x="246459" y="131359"/>
                    <a:pt x="254173" y="129805"/>
                    <a:pt x="260777" y="125088"/>
                  </a:cubicBezTo>
                  <a:cubicBezTo>
                    <a:pt x="270433" y="118206"/>
                    <a:pt x="273707" y="107884"/>
                    <a:pt x="273707" y="97229"/>
                  </a:cubicBezTo>
                  <a:cubicBezTo>
                    <a:pt x="273707" y="92956"/>
                    <a:pt x="273208" y="88627"/>
                    <a:pt x="272375" y="84409"/>
                  </a:cubicBezTo>
                  <a:cubicBezTo>
                    <a:pt x="269434" y="69648"/>
                    <a:pt x="262275" y="59880"/>
                    <a:pt x="255005" y="47283"/>
                  </a:cubicBezTo>
                  <a:cubicBezTo>
                    <a:pt x="250732" y="39846"/>
                    <a:pt x="245682" y="33076"/>
                    <a:pt x="239744" y="27193"/>
                  </a:cubicBezTo>
                  <a:cubicBezTo>
                    <a:pt x="232918" y="20478"/>
                    <a:pt x="224871" y="14929"/>
                    <a:pt x="215714" y="11155"/>
                  </a:cubicBezTo>
                  <a:cubicBezTo>
                    <a:pt x="201729" y="5328"/>
                    <a:pt x="186467" y="3385"/>
                    <a:pt x="171428" y="2164"/>
                  </a:cubicBezTo>
                  <a:cubicBezTo>
                    <a:pt x="159663" y="1221"/>
                    <a:pt x="148563" y="0"/>
                    <a:pt x="1372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550" name="Google Shape;1550;p31"/>
          <p:cNvSpPr txBox="1">
            <a:spLocks noGrp="1"/>
          </p:cNvSpPr>
          <p:nvPr>
            <p:ph type="title"/>
          </p:nvPr>
        </p:nvSpPr>
        <p:spPr>
          <a:xfrm>
            <a:off x="3499104" y="1358037"/>
            <a:ext cx="5206000" cy="25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551" name="Google Shape;1551;p31"/>
          <p:cNvGrpSpPr/>
          <p:nvPr/>
        </p:nvGrpSpPr>
        <p:grpSpPr>
          <a:xfrm>
            <a:off x="-9156" y="-8833"/>
            <a:ext cx="12203123" cy="6802733"/>
            <a:chOff x="-6867" y="-6625"/>
            <a:chExt cx="9152342" cy="5102050"/>
          </a:xfrm>
        </p:grpSpPr>
        <p:cxnSp>
          <p:nvCxnSpPr>
            <p:cNvPr id="1552" name="Google Shape;1552;p31"/>
            <p:cNvCxnSpPr/>
            <p:nvPr/>
          </p:nvCxnSpPr>
          <p:spPr>
            <a:xfrm>
              <a:off x="2904283" y="4513075"/>
              <a:ext cx="1133100" cy="3063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53" name="Google Shape;1553;p31"/>
            <p:cNvCxnSpPr/>
            <p:nvPr/>
          </p:nvCxnSpPr>
          <p:spPr>
            <a:xfrm rot="10800000" flipH="1">
              <a:off x="1562083" y="4492325"/>
              <a:ext cx="1342200" cy="3153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54" name="Google Shape;1554;p31"/>
            <p:cNvCxnSpPr/>
            <p:nvPr/>
          </p:nvCxnSpPr>
          <p:spPr>
            <a:xfrm>
              <a:off x="259558" y="4408000"/>
              <a:ext cx="1332000" cy="3921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55" name="Google Shape;1555;p31"/>
            <p:cNvCxnSpPr/>
            <p:nvPr/>
          </p:nvCxnSpPr>
          <p:spPr>
            <a:xfrm>
              <a:off x="-6867" y="3993550"/>
              <a:ext cx="273900" cy="4071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556" name="Google Shape;1556;p31"/>
            <p:cNvGrpSpPr/>
            <p:nvPr/>
          </p:nvGrpSpPr>
          <p:grpSpPr>
            <a:xfrm flipH="1">
              <a:off x="1278333" y="4513075"/>
              <a:ext cx="581800" cy="582350"/>
              <a:chOff x="8064275" y="887850"/>
              <a:chExt cx="581800" cy="582350"/>
            </a:xfrm>
          </p:grpSpPr>
          <p:sp>
            <p:nvSpPr>
              <p:cNvPr id="1557" name="Google Shape;1557;p31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58" name="Google Shape;1558;p31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59" name="Google Shape;1559;p31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60" name="Google Shape;1560;p31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61" name="Google Shape;1561;p31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62" name="Google Shape;1562;p31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563" name="Google Shape;1563;p31"/>
            <p:cNvGrpSpPr/>
            <p:nvPr/>
          </p:nvGrpSpPr>
          <p:grpSpPr>
            <a:xfrm flipH="1">
              <a:off x="2747608" y="4340463"/>
              <a:ext cx="292025" cy="292575"/>
              <a:chOff x="7353050" y="316275"/>
              <a:chExt cx="292025" cy="292575"/>
            </a:xfrm>
          </p:grpSpPr>
          <p:sp>
            <p:nvSpPr>
              <p:cNvPr id="1564" name="Google Shape;1564;p31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65" name="Google Shape;1565;p31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66" name="Google Shape;1566;p31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67" name="Google Shape;1567;p31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568" name="Google Shape;1568;p31"/>
            <p:cNvGrpSpPr/>
            <p:nvPr/>
          </p:nvGrpSpPr>
          <p:grpSpPr>
            <a:xfrm flipH="1">
              <a:off x="171308" y="4315025"/>
              <a:ext cx="175000" cy="175000"/>
              <a:chOff x="8792300" y="321275"/>
              <a:chExt cx="175000" cy="175000"/>
            </a:xfrm>
          </p:grpSpPr>
          <p:sp>
            <p:nvSpPr>
              <p:cNvPr id="1569" name="Google Shape;1569;p31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70" name="Google Shape;1570;p31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71" name="Google Shape;1571;p31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72" name="Google Shape;1572;p31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573" name="Google Shape;1573;p31"/>
            <p:cNvGrpSpPr/>
            <p:nvPr/>
          </p:nvGrpSpPr>
          <p:grpSpPr>
            <a:xfrm>
              <a:off x="3873197" y="4657550"/>
              <a:ext cx="293111" cy="293388"/>
              <a:chOff x="3164039" y="430875"/>
              <a:chExt cx="293111" cy="293388"/>
            </a:xfrm>
          </p:grpSpPr>
          <p:sp>
            <p:nvSpPr>
              <p:cNvPr id="1574" name="Google Shape;1574;p31"/>
              <p:cNvSpPr/>
              <p:nvPr/>
            </p:nvSpPr>
            <p:spPr>
              <a:xfrm flipH="1">
                <a:off x="3166281" y="433407"/>
                <a:ext cx="288614" cy="288337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75" name="Google Shape;1575;p31"/>
              <p:cNvSpPr/>
              <p:nvPr/>
            </p:nvSpPr>
            <p:spPr>
              <a:xfrm flipH="1">
                <a:off x="3164039" y="430875"/>
                <a:ext cx="293111" cy="293388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76" name="Google Shape;1576;p31"/>
              <p:cNvSpPr/>
              <p:nvPr/>
            </p:nvSpPr>
            <p:spPr>
              <a:xfrm flipH="1">
                <a:off x="3202780" y="469909"/>
                <a:ext cx="215626" cy="215337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77" name="Google Shape;1577;p31"/>
              <p:cNvSpPr/>
              <p:nvPr/>
            </p:nvSpPr>
            <p:spPr>
              <a:xfrm flipH="1">
                <a:off x="3200525" y="467377"/>
                <a:ext cx="220123" cy="220400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78" name="Google Shape;1578;p31"/>
              <p:cNvSpPr/>
              <p:nvPr/>
            </p:nvSpPr>
            <p:spPr>
              <a:xfrm flipH="1">
                <a:off x="3242641" y="509484"/>
                <a:ext cx="136177" cy="136177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79" name="Google Shape;1579;p31"/>
              <p:cNvSpPr/>
              <p:nvPr/>
            </p:nvSpPr>
            <p:spPr>
              <a:xfrm flipH="1">
                <a:off x="3240109" y="507242"/>
                <a:ext cx="140951" cy="140674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580" name="Google Shape;1580;p31"/>
            <p:cNvGrpSpPr/>
            <p:nvPr/>
          </p:nvGrpSpPr>
          <p:grpSpPr>
            <a:xfrm flipH="1">
              <a:off x="242270" y="4142425"/>
              <a:ext cx="175013" cy="27000"/>
              <a:chOff x="5662375" y="212375"/>
              <a:chExt cx="175013" cy="27000"/>
            </a:xfrm>
          </p:grpSpPr>
          <p:sp>
            <p:nvSpPr>
              <p:cNvPr id="1581" name="Google Shape;1581;p31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82" name="Google Shape;1582;p31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83" name="Google Shape;1583;p31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cxnSp>
          <p:nvCxnSpPr>
            <p:cNvPr id="1584" name="Google Shape;1584;p31"/>
            <p:cNvCxnSpPr/>
            <p:nvPr/>
          </p:nvCxnSpPr>
          <p:spPr>
            <a:xfrm rot="10800000">
              <a:off x="5995050" y="226600"/>
              <a:ext cx="1504500" cy="2247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85" name="Google Shape;1585;p31"/>
            <p:cNvCxnSpPr/>
            <p:nvPr/>
          </p:nvCxnSpPr>
          <p:spPr>
            <a:xfrm rot="10800000">
              <a:off x="7512925" y="457850"/>
              <a:ext cx="829500" cy="7434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86" name="Google Shape;1586;p31"/>
            <p:cNvCxnSpPr/>
            <p:nvPr/>
          </p:nvCxnSpPr>
          <p:spPr>
            <a:xfrm flipH="1">
              <a:off x="8348975" y="-6625"/>
              <a:ext cx="796500" cy="11880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587" name="Google Shape;1587;p31"/>
            <p:cNvGrpSpPr/>
            <p:nvPr/>
          </p:nvGrpSpPr>
          <p:grpSpPr>
            <a:xfrm>
              <a:off x="8064275" y="1040250"/>
              <a:ext cx="581800" cy="582350"/>
              <a:chOff x="8064275" y="887850"/>
              <a:chExt cx="581800" cy="582350"/>
            </a:xfrm>
          </p:grpSpPr>
          <p:sp>
            <p:nvSpPr>
              <p:cNvPr id="1588" name="Google Shape;1588;p31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89" name="Google Shape;1589;p31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90" name="Google Shape;1590;p31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91" name="Google Shape;1591;p31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92" name="Google Shape;1592;p31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93" name="Google Shape;1593;p31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594" name="Google Shape;1594;p31"/>
            <p:cNvGrpSpPr/>
            <p:nvPr/>
          </p:nvGrpSpPr>
          <p:grpSpPr>
            <a:xfrm>
              <a:off x="7353050" y="316275"/>
              <a:ext cx="292025" cy="292575"/>
              <a:chOff x="7353050" y="316275"/>
              <a:chExt cx="292025" cy="292575"/>
            </a:xfrm>
          </p:grpSpPr>
          <p:sp>
            <p:nvSpPr>
              <p:cNvPr id="1595" name="Google Shape;1595;p31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96" name="Google Shape;1596;p31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97" name="Google Shape;1597;p31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98" name="Google Shape;1598;p31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599" name="Google Shape;1599;p31"/>
            <p:cNvGrpSpPr/>
            <p:nvPr/>
          </p:nvGrpSpPr>
          <p:grpSpPr>
            <a:xfrm>
              <a:off x="8792300" y="321275"/>
              <a:ext cx="175000" cy="175000"/>
              <a:chOff x="8792300" y="321275"/>
              <a:chExt cx="175000" cy="175000"/>
            </a:xfrm>
          </p:grpSpPr>
          <p:sp>
            <p:nvSpPr>
              <p:cNvPr id="1600" name="Google Shape;1600;p31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01" name="Google Shape;1601;p31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02" name="Google Shape;1602;p31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03" name="Google Shape;1603;p31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sp>
          <p:nvSpPr>
            <p:cNvPr id="1604" name="Google Shape;1604;p31"/>
            <p:cNvSpPr/>
            <p:nvPr/>
          </p:nvSpPr>
          <p:spPr>
            <a:xfrm>
              <a:off x="5829305" y="687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05" name="Google Shape;1605;p31"/>
            <p:cNvSpPr/>
            <p:nvPr/>
          </p:nvSpPr>
          <p:spPr>
            <a:xfrm>
              <a:off x="5827050" y="661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06" name="Google Shape;1606;p31"/>
            <p:cNvSpPr/>
            <p:nvPr/>
          </p:nvSpPr>
          <p:spPr>
            <a:xfrm>
              <a:off x="5865794" y="1052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07" name="Google Shape;1607;p31"/>
            <p:cNvSpPr/>
            <p:nvPr/>
          </p:nvSpPr>
          <p:spPr>
            <a:xfrm>
              <a:off x="5863552" y="1026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08" name="Google Shape;1608;p31"/>
            <p:cNvSpPr/>
            <p:nvPr/>
          </p:nvSpPr>
          <p:spPr>
            <a:xfrm>
              <a:off x="5905382" y="1447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09" name="Google Shape;1609;p31"/>
            <p:cNvSpPr/>
            <p:nvPr/>
          </p:nvSpPr>
          <p:spPr>
            <a:xfrm>
              <a:off x="5903140" y="1425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1610" name="Google Shape;1610;p31"/>
            <p:cNvGrpSpPr/>
            <p:nvPr/>
          </p:nvGrpSpPr>
          <p:grpSpPr>
            <a:xfrm>
              <a:off x="8490050" y="170875"/>
              <a:ext cx="175013" cy="27000"/>
              <a:chOff x="5662375" y="212375"/>
              <a:chExt cx="175013" cy="27000"/>
            </a:xfrm>
          </p:grpSpPr>
          <p:sp>
            <p:nvSpPr>
              <p:cNvPr id="1611" name="Google Shape;1611;p31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12" name="Google Shape;1612;p31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13" name="Google Shape;1613;p31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614" name="Google Shape;1614;p31"/>
            <p:cNvGrpSpPr/>
            <p:nvPr/>
          </p:nvGrpSpPr>
          <p:grpSpPr>
            <a:xfrm>
              <a:off x="8678350" y="1658000"/>
              <a:ext cx="175013" cy="27000"/>
              <a:chOff x="5662375" y="212375"/>
              <a:chExt cx="175013" cy="27000"/>
            </a:xfrm>
          </p:grpSpPr>
          <p:sp>
            <p:nvSpPr>
              <p:cNvPr id="1615" name="Google Shape;1615;p31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16" name="Google Shape;1616;p31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17" name="Google Shape;1617;p31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sp>
        <p:nvSpPr>
          <p:cNvPr id="1618" name="Google Shape;1618;p31"/>
          <p:cNvSpPr txBox="1">
            <a:spLocks noGrp="1"/>
          </p:cNvSpPr>
          <p:nvPr>
            <p:ph type="subTitle" idx="1"/>
          </p:nvPr>
        </p:nvSpPr>
        <p:spPr>
          <a:xfrm>
            <a:off x="4852400" y="3462528"/>
            <a:ext cx="2487200" cy="8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2581887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 and two columns 1">
    <p:spTree>
      <p:nvGrpSpPr>
        <p:cNvPr id="1" name="Shape 1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0" name="Google Shape;1620;p32"/>
          <p:cNvSpPr txBox="1">
            <a:spLocks noGrp="1"/>
          </p:cNvSpPr>
          <p:nvPr>
            <p:ph type="body" idx="1"/>
          </p:nvPr>
        </p:nvSpPr>
        <p:spPr>
          <a:xfrm>
            <a:off x="2508467" y="1662467"/>
            <a:ext cx="2844400" cy="46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1219170" lvl="1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828754" lvl="2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2438339" lvl="3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3047924" lvl="4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3657509" lvl="5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4267093" lvl="6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4876678" lvl="7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5486263" lvl="8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21" name="Google Shape;1621;p32"/>
          <p:cNvSpPr txBox="1">
            <a:spLocks noGrp="1"/>
          </p:cNvSpPr>
          <p:nvPr>
            <p:ph type="body" idx="2"/>
          </p:nvPr>
        </p:nvSpPr>
        <p:spPr>
          <a:xfrm>
            <a:off x="5627100" y="1662467"/>
            <a:ext cx="4133200" cy="46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1219170" lvl="1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828754" lvl="2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2438339" lvl="3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3047924" lvl="4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3657509" lvl="5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4267093" lvl="6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4876678" lvl="7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5486263" lvl="8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22" name="Google Shape;1622;p32"/>
          <p:cNvSpPr txBox="1">
            <a:spLocks noGrp="1"/>
          </p:cNvSpPr>
          <p:nvPr>
            <p:ph type="title"/>
          </p:nvPr>
        </p:nvSpPr>
        <p:spPr>
          <a:xfrm>
            <a:off x="3377184" y="451104"/>
            <a:ext cx="5450000" cy="7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623" name="Google Shape;1623;p32"/>
          <p:cNvGrpSpPr/>
          <p:nvPr/>
        </p:nvGrpSpPr>
        <p:grpSpPr>
          <a:xfrm>
            <a:off x="577134" y="0"/>
            <a:ext cx="11037733" cy="6887600"/>
            <a:chOff x="432850" y="0"/>
            <a:chExt cx="8278300" cy="5165700"/>
          </a:xfrm>
        </p:grpSpPr>
        <p:cxnSp>
          <p:nvCxnSpPr>
            <p:cNvPr id="1624" name="Google Shape;1624;p32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625" name="Google Shape;1625;p32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1626" name="Google Shape;1626;p32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27" name="Google Shape;1627;p32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28" name="Google Shape;1628;p32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29" name="Google Shape;1629;p32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30" name="Google Shape;1630;p32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31" name="Google Shape;1631;p32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632" name="Google Shape;1632;p32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1633" name="Google Shape;1633;p32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34" name="Google Shape;1634;p32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35" name="Google Shape;1635;p32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36" name="Google Shape;1636;p32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637" name="Google Shape;1637;p32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1638" name="Google Shape;1638;p32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39" name="Google Shape;1639;p32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40" name="Google Shape;1640;p32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41" name="Google Shape;1641;p32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cxnSp>
          <p:nvCxnSpPr>
            <p:cNvPr id="1642" name="Google Shape;1642;p32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643" name="Google Shape;1643;p32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1644" name="Google Shape;1644;p32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45" name="Google Shape;1645;p32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46" name="Google Shape;1646;p32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47" name="Google Shape;1647;p32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48" name="Google Shape;1648;p32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49" name="Google Shape;1649;p32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650" name="Google Shape;1650;p32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1651" name="Google Shape;1651;p32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52" name="Google Shape;1652;p32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53" name="Google Shape;1653;p32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54" name="Google Shape;1654;p32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655" name="Google Shape;1655;p32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1656" name="Google Shape;1656;p32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57" name="Google Shape;1657;p32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58" name="Google Shape;1658;p32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59" name="Google Shape;1659;p32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660" name="Google Shape;1660;p32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1661" name="Google Shape;1661;p32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62" name="Google Shape;1662;p32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63" name="Google Shape;1663;p32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664" name="Google Shape;1664;p32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1665" name="Google Shape;1665;p32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66" name="Google Shape;1666;p32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67" name="Google Shape;1667;p32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668" name="Google Shape;1668;p32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1669" name="Google Shape;1669;p32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70" name="Google Shape;1670;p32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71" name="Google Shape;1671;p32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672" name="Google Shape;1672;p32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673" name="Google Shape;1673;p32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74" name="Google Shape;1674;p32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75" name="Google Shape;1675;p32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cxnSp>
          <p:nvCxnSpPr>
            <p:cNvPr id="1676" name="Google Shape;1676;p32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77" name="Google Shape;1677;p32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678" name="Google Shape;1678;p32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79" name="Google Shape;1679;p32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80" name="Google Shape;1680;p32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81" name="Google Shape;1681;p32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28205971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16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1410296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TITLE" type="title">
  <p:cSld name="OPENING TITLE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6983167" y="4893367"/>
            <a:ext cx="41728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Roboto Black"/>
              <a:buNone/>
              <a:defRPr sz="40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6983167" y="5574867"/>
            <a:ext cx="4172800" cy="80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6014692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">
  <p:cSld name="TABLE OF CONTENT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415600" y="859400"/>
            <a:ext cx="113608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Font typeface="Roboto Black"/>
              <a:buNone/>
              <a:defRPr sz="40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8548300" y="2829200"/>
            <a:ext cx="2519200" cy="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6889500" y="2535000"/>
            <a:ext cx="15692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3"/>
          </p:nvPr>
        </p:nvSpPr>
        <p:spPr>
          <a:xfrm>
            <a:off x="8548300" y="4062133"/>
            <a:ext cx="2519200" cy="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4" hasCustomPrompt="1"/>
          </p:nvPr>
        </p:nvSpPr>
        <p:spPr>
          <a:xfrm>
            <a:off x="6889500" y="3730633"/>
            <a:ext cx="15692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5"/>
          </p:nvPr>
        </p:nvSpPr>
        <p:spPr>
          <a:xfrm>
            <a:off x="8548300" y="5247267"/>
            <a:ext cx="2519200" cy="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title" idx="6" hasCustomPrompt="1"/>
          </p:nvPr>
        </p:nvSpPr>
        <p:spPr>
          <a:xfrm>
            <a:off x="6889500" y="4926267"/>
            <a:ext cx="15692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7"/>
          </p:nvPr>
        </p:nvSpPr>
        <p:spPr>
          <a:xfrm>
            <a:off x="967667" y="2829200"/>
            <a:ext cx="2680000" cy="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title" idx="8" hasCustomPrompt="1"/>
          </p:nvPr>
        </p:nvSpPr>
        <p:spPr>
          <a:xfrm>
            <a:off x="3770100" y="2535000"/>
            <a:ext cx="15692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>
            <a:spLocks noGrp="1"/>
          </p:cNvSpPr>
          <p:nvPr>
            <p:ph type="subTitle" idx="9"/>
          </p:nvPr>
        </p:nvSpPr>
        <p:spPr>
          <a:xfrm>
            <a:off x="967667" y="4062133"/>
            <a:ext cx="2680000" cy="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title" idx="13" hasCustomPrompt="1"/>
          </p:nvPr>
        </p:nvSpPr>
        <p:spPr>
          <a:xfrm>
            <a:off x="3770100" y="3730633"/>
            <a:ext cx="15692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14"/>
          </p:nvPr>
        </p:nvSpPr>
        <p:spPr>
          <a:xfrm>
            <a:off x="967667" y="5247267"/>
            <a:ext cx="2680000" cy="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title" idx="15" hasCustomPrompt="1"/>
          </p:nvPr>
        </p:nvSpPr>
        <p:spPr>
          <a:xfrm>
            <a:off x="3770100" y="4926267"/>
            <a:ext cx="15692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25" name="Google Shape;25;p3"/>
          <p:cNvSpPr txBox="1">
            <a:spLocks noGrp="1"/>
          </p:cNvSpPr>
          <p:nvPr>
            <p:ph type="ctrTitle" idx="16"/>
          </p:nvPr>
        </p:nvSpPr>
        <p:spPr>
          <a:xfrm>
            <a:off x="857984" y="2734351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ctrTitle" idx="17"/>
          </p:nvPr>
        </p:nvSpPr>
        <p:spPr>
          <a:xfrm>
            <a:off x="857984" y="3966617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ctrTitle" idx="18"/>
          </p:nvPr>
        </p:nvSpPr>
        <p:spPr>
          <a:xfrm>
            <a:off x="857984" y="5151867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ctrTitle" idx="19"/>
          </p:nvPr>
        </p:nvSpPr>
        <p:spPr>
          <a:xfrm>
            <a:off x="8566017" y="2734351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ctrTitle" idx="20"/>
          </p:nvPr>
        </p:nvSpPr>
        <p:spPr>
          <a:xfrm>
            <a:off x="8566017" y="3966617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ctrTitle" idx="21"/>
          </p:nvPr>
        </p:nvSpPr>
        <p:spPr>
          <a:xfrm>
            <a:off x="8566017" y="5151867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85537194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+ IMAGE">
  <p:cSld name="TITLE + TEXT + IMAGE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"/>
          <p:cNvSpPr txBox="1">
            <a:spLocks noGrp="1"/>
          </p:cNvSpPr>
          <p:nvPr>
            <p:ph type="ctrTitle"/>
          </p:nvPr>
        </p:nvSpPr>
        <p:spPr>
          <a:xfrm>
            <a:off x="6524933" y="2316667"/>
            <a:ext cx="47072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Font typeface="Roboto Black"/>
              <a:buNone/>
              <a:defRPr sz="48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subTitle" idx="1"/>
          </p:nvPr>
        </p:nvSpPr>
        <p:spPr>
          <a:xfrm>
            <a:off x="6524933" y="3661833"/>
            <a:ext cx="4610000" cy="18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Mono Regular"/>
              <a:buNone/>
              <a:defRPr sz="1600">
                <a:latin typeface="Roboto Mono Regular"/>
                <a:ea typeface="Roboto Mono Regular"/>
                <a:cs typeface="Roboto Mono Regular"/>
                <a:sym typeface="Roboto Mono Regular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Mono Regular"/>
              <a:buNone/>
              <a:defRPr sz="1600">
                <a:latin typeface="Roboto Mono Regular"/>
                <a:ea typeface="Roboto Mono Regular"/>
                <a:cs typeface="Roboto Mono Regular"/>
                <a:sym typeface="Roboto Mono Regular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Mono Regular"/>
              <a:buNone/>
              <a:defRPr sz="1600">
                <a:latin typeface="Roboto Mono Regular"/>
                <a:ea typeface="Roboto Mono Regular"/>
                <a:cs typeface="Roboto Mono Regular"/>
                <a:sym typeface="Roboto Mono Regular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Mono Regular"/>
              <a:buNone/>
              <a:defRPr sz="1600">
                <a:latin typeface="Roboto Mono Regular"/>
                <a:ea typeface="Roboto Mono Regular"/>
                <a:cs typeface="Roboto Mono Regular"/>
                <a:sym typeface="Roboto Mono Regular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Mono Regular"/>
              <a:buNone/>
              <a:defRPr sz="1600">
                <a:latin typeface="Roboto Mono Regular"/>
                <a:ea typeface="Roboto Mono Regular"/>
                <a:cs typeface="Roboto Mono Regular"/>
                <a:sym typeface="Roboto Mono Regular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Mono Regular"/>
              <a:buNone/>
              <a:defRPr sz="1600">
                <a:latin typeface="Roboto Mono Regular"/>
                <a:ea typeface="Roboto Mono Regular"/>
                <a:cs typeface="Roboto Mono Regular"/>
                <a:sym typeface="Roboto Mono Regular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Mono Regular"/>
              <a:buNone/>
              <a:defRPr sz="1600">
                <a:latin typeface="Roboto Mono Regular"/>
                <a:ea typeface="Roboto Mono Regular"/>
                <a:cs typeface="Roboto Mono Regular"/>
                <a:sym typeface="Roboto Mono Regular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Mono Regular"/>
              <a:buNone/>
              <a:defRPr sz="1600">
                <a:latin typeface="Roboto Mono Regular"/>
                <a:ea typeface="Roboto Mono Regular"/>
                <a:cs typeface="Roboto Mono Regular"/>
                <a:sym typeface="Roboto Mono Regular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42684266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">
  <p:cSld name="THREE COLUMNS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"/>
          <p:cNvSpPr txBox="1">
            <a:spLocks noGrp="1"/>
          </p:cNvSpPr>
          <p:nvPr>
            <p:ph type="subTitle" idx="1"/>
          </p:nvPr>
        </p:nvSpPr>
        <p:spPr>
          <a:xfrm>
            <a:off x="1093241" y="4453500"/>
            <a:ext cx="2519200" cy="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subTitle" idx="2"/>
          </p:nvPr>
        </p:nvSpPr>
        <p:spPr>
          <a:xfrm>
            <a:off x="8579541" y="4453500"/>
            <a:ext cx="2519200" cy="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ubTitle" idx="3"/>
          </p:nvPr>
        </p:nvSpPr>
        <p:spPr>
          <a:xfrm>
            <a:off x="4845241" y="4453500"/>
            <a:ext cx="2519200" cy="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ctrTitle"/>
          </p:nvPr>
        </p:nvSpPr>
        <p:spPr>
          <a:xfrm>
            <a:off x="968841" y="4366067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ctrTitle" idx="4"/>
          </p:nvPr>
        </p:nvSpPr>
        <p:spPr>
          <a:xfrm>
            <a:off x="8455141" y="4366067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ctrTitle" idx="5"/>
          </p:nvPr>
        </p:nvSpPr>
        <p:spPr>
          <a:xfrm>
            <a:off x="4720841" y="4366067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ctrTitle" idx="6"/>
          </p:nvPr>
        </p:nvSpPr>
        <p:spPr>
          <a:xfrm>
            <a:off x="415600" y="859400"/>
            <a:ext cx="113608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Font typeface="Roboto Black"/>
              <a:buNone/>
              <a:defRPr sz="40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8008282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6"/>
          <p:cNvSpPr/>
          <p:nvPr/>
        </p:nvSpPr>
        <p:spPr>
          <a:xfrm>
            <a:off x="2773584" y="1722200"/>
            <a:ext cx="6547600" cy="341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44" name="Google Shape;44;p6"/>
          <p:cNvSpPr txBox="1">
            <a:spLocks noGrp="1"/>
          </p:cNvSpPr>
          <p:nvPr>
            <p:ph type="ctrTitle"/>
          </p:nvPr>
        </p:nvSpPr>
        <p:spPr>
          <a:xfrm>
            <a:off x="3693800" y="2077733"/>
            <a:ext cx="4707200" cy="258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600">
                <a:solidFill>
                  <a:srgbClr val="0E2A47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6933">
                <a:solidFill>
                  <a:srgbClr val="0E2A47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6933">
                <a:solidFill>
                  <a:srgbClr val="0E2A47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6933">
                <a:solidFill>
                  <a:srgbClr val="0E2A47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6933">
                <a:solidFill>
                  <a:srgbClr val="0E2A47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6933">
                <a:solidFill>
                  <a:srgbClr val="0E2A47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6933">
                <a:solidFill>
                  <a:srgbClr val="0E2A47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6933">
                <a:solidFill>
                  <a:srgbClr val="0E2A47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6933">
                <a:solidFill>
                  <a:srgbClr val="0E2A47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subTitle" idx="1"/>
          </p:nvPr>
        </p:nvSpPr>
        <p:spPr>
          <a:xfrm>
            <a:off x="3742400" y="2343400"/>
            <a:ext cx="4610000" cy="18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800"/>
              <a:buNone/>
              <a:defRPr>
                <a:solidFill>
                  <a:srgbClr val="0E2A47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600">
                <a:solidFill>
                  <a:srgbClr val="0E2A47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6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6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6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6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6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6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6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99608710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1">
  <p:cSld name="THREE COLUMNS 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>
            <a:spLocks noGrp="1"/>
          </p:cNvSpPr>
          <p:nvPr>
            <p:ph type="ctrTitle"/>
          </p:nvPr>
        </p:nvSpPr>
        <p:spPr>
          <a:xfrm>
            <a:off x="2077241" y="2752017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ctrTitle" idx="2"/>
          </p:nvPr>
        </p:nvSpPr>
        <p:spPr>
          <a:xfrm>
            <a:off x="2077241" y="4622267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ctrTitle" idx="3"/>
          </p:nvPr>
        </p:nvSpPr>
        <p:spPr>
          <a:xfrm>
            <a:off x="2077241" y="3687141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ctrTitle" idx="4"/>
          </p:nvPr>
        </p:nvSpPr>
        <p:spPr>
          <a:xfrm>
            <a:off x="1331100" y="859400"/>
            <a:ext cx="104452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Font typeface="Roboto Black"/>
              <a:buNone/>
              <a:defRPr sz="40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6933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6933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6933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6933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6933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6933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6933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6933">
                <a:solidFill>
                  <a:schemeClr val="accen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98348703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2">
  <p:cSld name="THREE COLUMNS 2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8"/>
          <p:cNvSpPr txBox="1">
            <a:spLocks noGrp="1"/>
          </p:cNvSpPr>
          <p:nvPr>
            <p:ph type="ctrTitle"/>
          </p:nvPr>
        </p:nvSpPr>
        <p:spPr>
          <a:xfrm>
            <a:off x="7191841" y="2762517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ctrTitle" idx="2"/>
          </p:nvPr>
        </p:nvSpPr>
        <p:spPr>
          <a:xfrm>
            <a:off x="7191841" y="4632767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4" name="Google Shape;54;p8"/>
          <p:cNvSpPr txBox="1">
            <a:spLocks noGrp="1"/>
          </p:cNvSpPr>
          <p:nvPr>
            <p:ph type="ctrTitle" idx="3"/>
          </p:nvPr>
        </p:nvSpPr>
        <p:spPr>
          <a:xfrm>
            <a:off x="7191841" y="3697641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ctrTitle" idx="4"/>
          </p:nvPr>
        </p:nvSpPr>
        <p:spPr>
          <a:xfrm>
            <a:off x="341600" y="850569"/>
            <a:ext cx="104452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Font typeface="Roboto Black"/>
              <a:buNone/>
              <a:defRPr sz="40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3504100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5"/>
          <p:cNvSpPr txBox="1">
            <a:spLocks noGrp="1"/>
          </p:cNvSpPr>
          <p:nvPr>
            <p:ph type="title"/>
          </p:nvPr>
        </p:nvSpPr>
        <p:spPr>
          <a:xfrm>
            <a:off x="2444861" y="451100"/>
            <a:ext cx="7302400" cy="81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77" name="Google Shape;177;p5"/>
          <p:cNvSpPr txBox="1">
            <a:spLocks noGrp="1"/>
          </p:cNvSpPr>
          <p:nvPr>
            <p:ph type="subTitle" idx="1"/>
          </p:nvPr>
        </p:nvSpPr>
        <p:spPr>
          <a:xfrm>
            <a:off x="6608064" y="3377184"/>
            <a:ext cx="2779600" cy="18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78" name="Google Shape;178;p5"/>
          <p:cNvSpPr txBox="1">
            <a:spLocks noGrp="1"/>
          </p:cNvSpPr>
          <p:nvPr>
            <p:ph type="subTitle" idx="2"/>
          </p:nvPr>
        </p:nvSpPr>
        <p:spPr>
          <a:xfrm>
            <a:off x="2791968" y="3377184"/>
            <a:ext cx="2779600" cy="18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79" name="Google Shape;179;p5"/>
          <p:cNvSpPr txBox="1">
            <a:spLocks noGrp="1"/>
          </p:cNvSpPr>
          <p:nvPr>
            <p:ph type="subTitle" idx="3"/>
          </p:nvPr>
        </p:nvSpPr>
        <p:spPr>
          <a:xfrm>
            <a:off x="6608064" y="2962656"/>
            <a:ext cx="2779600" cy="3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80" name="Google Shape;180;p5"/>
          <p:cNvSpPr txBox="1">
            <a:spLocks noGrp="1"/>
          </p:cNvSpPr>
          <p:nvPr>
            <p:ph type="subTitle" idx="4"/>
          </p:nvPr>
        </p:nvSpPr>
        <p:spPr>
          <a:xfrm>
            <a:off x="2791968" y="2938272"/>
            <a:ext cx="2779600" cy="4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81" name="Google Shape;181;p5"/>
          <p:cNvSpPr txBox="1">
            <a:spLocks noGrp="1"/>
          </p:cNvSpPr>
          <p:nvPr>
            <p:ph type="title" idx="5" hasCustomPrompt="1"/>
          </p:nvPr>
        </p:nvSpPr>
        <p:spPr>
          <a:xfrm>
            <a:off x="3706368" y="2170176"/>
            <a:ext cx="963200" cy="60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82" name="Google Shape;182;p5"/>
          <p:cNvSpPr txBox="1">
            <a:spLocks noGrp="1"/>
          </p:cNvSpPr>
          <p:nvPr>
            <p:ph type="title" idx="6" hasCustomPrompt="1"/>
          </p:nvPr>
        </p:nvSpPr>
        <p:spPr>
          <a:xfrm>
            <a:off x="7522464" y="2170176"/>
            <a:ext cx="963200" cy="60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grpSp>
        <p:nvGrpSpPr>
          <p:cNvPr id="183" name="Google Shape;183;p5"/>
          <p:cNvGrpSpPr/>
          <p:nvPr/>
        </p:nvGrpSpPr>
        <p:grpSpPr>
          <a:xfrm>
            <a:off x="577134" y="0"/>
            <a:ext cx="11037733" cy="6887600"/>
            <a:chOff x="432850" y="0"/>
            <a:chExt cx="8278300" cy="5165700"/>
          </a:xfrm>
        </p:grpSpPr>
        <p:cxnSp>
          <p:nvCxnSpPr>
            <p:cNvPr id="184" name="Google Shape;184;p5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85" name="Google Shape;185;p5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186" name="Google Shape;186;p5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87" name="Google Shape;187;p5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88" name="Google Shape;188;p5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89" name="Google Shape;189;p5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90" name="Google Shape;190;p5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91" name="Google Shape;191;p5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92" name="Google Shape;192;p5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193" name="Google Shape;193;p5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94" name="Google Shape;194;p5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95" name="Google Shape;195;p5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96" name="Google Shape;196;p5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97" name="Google Shape;197;p5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198" name="Google Shape;198;p5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99" name="Google Shape;199;p5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00" name="Google Shape;200;p5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01" name="Google Shape;201;p5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cxnSp>
          <p:nvCxnSpPr>
            <p:cNvPr id="202" name="Google Shape;202;p5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203" name="Google Shape;203;p5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204" name="Google Shape;204;p5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05" name="Google Shape;205;p5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06" name="Google Shape;206;p5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07" name="Google Shape;207;p5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08" name="Google Shape;208;p5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09" name="Google Shape;209;p5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210" name="Google Shape;210;p5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211" name="Google Shape;211;p5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12" name="Google Shape;212;p5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13" name="Google Shape;213;p5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14" name="Google Shape;214;p5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215" name="Google Shape;215;p5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216" name="Google Shape;216;p5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17" name="Google Shape;217;p5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18" name="Google Shape;218;p5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19" name="Google Shape;219;p5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220" name="Google Shape;220;p5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221" name="Google Shape;221;p5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22" name="Google Shape;222;p5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23" name="Google Shape;223;p5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224" name="Google Shape;224;p5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225" name="Google Shape;225;p5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26" name="Google Shape;226;p5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27" name="Google Shape;227;p5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228" name="Google Shape;228;p5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229" name="Google Shape;229;p5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30" name="Google Shape;230;p5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31" name="Google Shape;231;p5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232" name="Google Shape;232;p5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233" name="Google Shape;233;p5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34" name="Google Shape;234;p5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35" name="Google Shape;235;p5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cxnSp>
          <p:nvCxnSpPr>
            <p:cNvPr id="236" name="Google Shape;236;p5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7" name="Google Shape;237;p5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38" name="Google Shape;238;p5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9" name="Google Shape;239;p5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0" name="Google Shape;240;p5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1" name="Google Shape;241;p5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419499736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+ INFOGRAPHY">
  <p:cSld name="THREE COLUMNS + INFOGRAPHY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9"/>
          <p:cNvSpPr txBox="1">
            <a:spLocks noGrp="1"/>
          </p:cNvSpPr>
          <p:nvPr>
            <p:ph type="subTitle" idx="1"/>
          </p:nvPr>
        </p:nvSpPr>
        <p:spPr>
          <a:xfrm>
            <a:off x="5166600" y="4833433"/>
            <a:ext cx="1858800" cy="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subTitle" idx="2"/>
          </p:nvPr>
        </p:nvSpPr>
        <p:spPr>
          <a:xfrm>
            <a:off x="7751333" y="4853067"/>
            <a:ext cx="1858800" cy="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subTitle" idx="3"/>
          </p:nvPr>
        </p:nvSpPr>
        <p:spPr>
          <a:xfrm>
            <a:off x="2581849" y="4826300"/>
            <a:ext cx="1858800" cy="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ctrTitle"/>
          </p:nvPr>
        </p:nvSpPr>
        <p:spPr>
          <a:xfrm>
            <a:off x="4711992" y="4671167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ctrTitle" idx="4"/>
          </p:nvPr>
        </p:nvSpPr>
        <p:spPr>
          <a:xfrm>
            <a:off x="7296741" y="4697933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ctrTitle" idx="5"/>
          </p:nvPr>
        </p:nvSpPr>
        <p:spPr>
          <a:xfrm>
            <a:off x="2127259" y="4671167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ctrTitle" idx="6"/>
          </p:nvPr>
        </p:nvSpPr>
        <p:spPr>
          <a:xfrm>
            <a:off x="415600" y="859400"/>
            <a:ext cx="113608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Font typeface="Roboto Black"/>
              <a:buNone/>
              <a:defRPr sz="40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50206280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IMAGE">
  <p:cSld name="TITLE + IMAGE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0"/>
          <p:cNvSpPr txBox="1">
            <a:spLocks noGrp="1"/>
          </p:cNvSpPr>
          <p:nvPr>
            <p:ph type="ctrTitle"/>
          </p:nvPr>
        </p:nvSpPr>
        <p:spPr>
          <a:xfrm>
            <a:off x="415600" y="859400"/>
            <a:ext cx="113608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Font typeface="Roboto Black"/>
              <a:buNone/>
              <a:defRPr sz="40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84824580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2 ">
  <p:cSld name="THREE COLUMNS 2 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1"/>
          <p:cNvSpPr txBox="1">
            <a:spLocks noGrp="1"/>
          </p:cNvSpPr>
          <p:nvPr>
            <p:ph type="subTitle" idx="1"/>
          </p:nvPr>
        </p:nvSpPr>
        <p:spPr>
          <a:xfrm>
            <a:off x="5166592" y="4697900"/>
            <a:ext cx="1858800" cy="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8" name="Google Shape;68;p11"/>
          <p:cNvSpPr txBox="1">
            <a:spLocks noGrp="1"/>
          </p:cNvSpPr>
          <p:nvPr>
            <p:ph type="subTitle" idx="2"/>
          </p:nvPr>
        </p:nvSpPr>
        <p:spPr>
          <a:xfrm>
            <a:off x="8056141" y="4256167"/>
            <a:ext cx="1858800" cy="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9" name="Google Shape;69;p11"/>
          <p:cNvSpPr txBox="1">
            <a:spLocks noGrp="1"/>
          </p:cNvSpPr>
          <p:nvPr>
            <p:ph type="subTitle" idx="3"/>
          </p:nvPr>
        </p:nvSpPr>
        <p:spPr>
          <a:xfrm>
            <a:off x="2277059" y="5188067"/>
            <a:ext cx="1858800" cy="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ctrTitle"/>
          </p:nvPr>
        </p:nvSpPr>
        <p:spPr>
          <a:xfrm>
            <a:off x="4711992" y="4562967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ctrTitle" idx="4"/>
          </p:nvPr>
        </p:nvSpPr>
        <p:spPr>
          <a:xfrm>
            <a:off x="7601541" y="4128633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ctrTitle" idx="5"/>
          </p:nvPr>
        </p:nvSpPr>
        <p:spPr>
          <a:xfrm>
            <a:off x="1822459" y="5052867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ctrTitle" idx="6"/>
          </p:nvPr>
        </p:nvSpPr>
        <p:spPr>
          <a:xfrm>
            <a:off x="415600" y="859400"/>
            <a:ext cx="113608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Font typeface="Roboto Black"/>
              <a:buNone/>
              <a:defRPr sz="40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02768553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GRAPHIC">
  <p:cSld name="TITLE + GRAPHIC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ctrTitle"/>
          </p:nvPr>
        </p:nvSpPr>
        <p:spPr>
          <a:xfrm>
            <a:off x="7763341" y="3359417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ctrTitle" idx="2"/>
          </p:nvPr>
        </p:nvSpPr>
        <p:spPr>
          <a:xfrm>
            <a:off x="7763341" y="5257884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ctrTitle" idx="3"/>
          </p:nvPr>
        </p:nvSpPr>
        <p:spPr>
          <a:xfrm>
            <a:off x="7763341" y="4308651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title" idx="4" hasCustomPrompt="1"/>
          </p:nvPr>
        </p:nvSpPr>
        <p:spPr>
          <a:xfrm>
            <a:off x="7763341" y="2629100"/>
            <a:ext cx="15692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79" name="Google Shape;79;p12"/>
          <p:cNvSpPr txBox="1">
            <a:spLocks noGrp="1"/>
          </p:cNvSpPr>
          <p:nvPr>
            <p:ph type="title" idx="5" hasCustomPrompt="1"/>
          </p:nvPr>
        </p:nvSpPr>
        <p:spPr>
          <a:xfrm>
            <a:off x="7763341" y="3616500"/>
            <a:ext cx="15692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80" name="Google Shape;80;p12"/>
          <p:cNvSpPr txBox="1">
            <a:spLocks noGrp="1"/>
          </p:cNvSpPr>
          <p:nvPr>
            <p:ph type="title" idx="6" hasCustomPrompt="1"/>
          </p:nvPr>
        </p:nvSpPr>
        <p:spPr>
          <a:xfrm>
            <a:off x="7763341" y="4589600"/>
            <a:ext cx="15692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81" name="Google Shape;81;p12"/>
          <p:cNvSpPr txBox="1">
            <a:spLocks noGrp="1"/>
          </p:cNvSpPr>
          <p:nvPr>
            <p:ph type="ctrTitle" idx="7"/>
          </p:nvPr>
        </p:nvSpPr>
        <p:spPr>
          <a:xfrm>
            <a:off x="415600" y="859400"/>
            <a:ext cx="113608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Font typeface="Roboto Black"/>
              <a:buNone/>
              <a:defRPr sz="40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21312979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IMAGE 2">
  <p:cSld name="TITLE + IMAGE 2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 txBox="1">
            <a:spLocks noGrp="1"/>
          </p:cNvSpPr>
          <p:nvPr>
            <p:ph type="ctrTitle"/>
          </p:nvPr>
        </p:nvSpPr>
        <p:spPr>
          <a:xfrm>
            <a:off x="415600" y="859400"/>
            <a:ext cx="113608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Font typeface="Roboto Black"/>
              <a:buNone/>
              <a:defRPr sz="40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43879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4"/>
          <p:cNvSpPr/>
          <p:nvPr/>
        </p:nvSpPr>
        <p:spPr>
          <a:xfrm>
            <a:off x="4908433" y="724600"/>
            <a:ext cx="7738000" cy="5408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>
              <a:solidFill>
                <a:srgbClr val="1EFFC1"/>
              </a:solidFill>
            </a:endParaRPr>
          </a:p>
        </p:txBody>
      </p:sp>
      <p:sp>
        <p:nvSpPr>
          <p:cNvPr id="86" name="Google Shape;86;p14"/>
          <p:cNvSpPr txBox="1">
            <a:spLocks noGrp="1"/>
          </p:cNvSpPr>
          <p:nvPr>
            <p:ph type="ctrTitle"/>
          </p:nvPr>
        </p:nvSpPr>
        <p:spPr>
          <a:xfrm>
            <a:off x="5315433" y="1905633"/>
            <a:ext cx="47708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000"/>
              <a:buFont typeface="Roboto Black"/>
              <a:buNone/>
              <a:defRPr sz="4000" b="0">
                <a:solidFill>
                  <a:srgbClr val="0E2A47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6933">
                <a:solidFill>
                  <a:srgbClr val="0E2A47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6933">
                <a:solidFill>
                  <a:srgbClr val="0E2A47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6933">
                <a:solidFill>
                  <a:srgbClr val="0E2A47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6933">
                <a:solidFill>
                  <a:srgbClr val="0E2A47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6933">
                <a:solidFill>
                  <a:srgbClr val="0E2A47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6933">
                <a:solidFill>
                  <a:srgbClr val="0E2A47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6933">
                <a:solidFill>
                  <a:srgbClr val="0E2A47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6933">
                <a:solidFill>
                  <a:srgbClr val="0E2A47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87" name="Google Shape;87;p14"/>
          <p:cNvSpPr txBox="1">
            <a:spLocks noGrp="1"/>
          </p:cNvSpPr>
          <p:nvPr>
            <p:ph type="subTitle" idx="1"/>
          </p:nvPr>
        </p:nvSpPr>
        <p:spPr>
          <a:xfrm>
            <a:off x="5315433" y="3228933"/>
            <a:ext cx="5961200" cy="25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000"/>
              <a:buNone/>
              <a:defRPr sz="1333">
                <a:solidFill>
                  <a:srgbClr val="0E2A47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12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12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12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12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12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12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12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12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50836291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REDITS">
  <p:cSld name="CREDITS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5"/>
          <p:cNvSpPr/>
          <p:nvPr/>
        </p:nvSpPr>
        <p:spPr>
          <a:xfrm>
            <a:off x="-465833" y="2161600"/>
            <a:ext cx="9109600" cy="3916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90" name="Google Shape;90;p15"/>
          <p:cNvSpPr txBox="1">
            <a:spLocks noGrp="1"/>
          </p:cNvSpPr>
          <p:nvPr>
            <p:ph type="body" idx="1"/>
          </p:nvPr>
        </p:nvSpPr>
        <p:spPr>
          <a:xfrm>
            <a:off x="1080000" y="2892000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38945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1000"/>
              <a:buChar char="●"/>
              <a:defRPr sz="1333">
                <a:solidFill>
                  <a:srgbClr val="161234"/>
                </a:solidFill>
              </a:defRPr>
            </a:lvl1pPr>
            <a:lvl2pPr marL="1219170" lvl="1" indent="-389457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161234"/>
              </a:buClr>
              <a:buSzPts val="1000"/>
              <a:buChar char="○"/>
              <a:defRPr sz="1333">
                <a:solidFill>
                  <a:srgbClr val="161234"/>
                </a:solidFill>
              </a:defRPr>
            </a:lvl2pPr>
            <a:lvl3pPr marL="1828754" lvl="2" indent="-389457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161234"/>
              </a:buClr>
              <a:buSzPts val="1000"/>
              <a:buChar char="■"/>
              <a:defRPr sz="1333">
                <a:solidFill>
                  <a:srgbClr val="161234"/>
                </a:solidFill>
              </a:defRPr>
            </a:lvl3pPr>
            <a:lvl4pPr marL="2438339" lvl="3" indent="-389457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161234"/>
              </a:buClr>
              <a:buSzPts val="1000"/>
              <a:buChar char="●"/>
              <a:defRPr sz="1333">
                <a:solidFill>
                  <a:srgbClr val="161234"/>
                </a:solidFill>
              </a:defRPr>
            </a:lvl4pPr>
            <a:lvl5pPr marL="3047924" lvl="4" indent="-389457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161234"/>
              </a:buClr>
              <a:buSzPts val="1000"/>
              <a:buChar char="○"/>
              <a:defRPr sz="1333">
                <a:solidFill>
                  <a:srgbClr val="161234"/>
                </a:solidFill>
              </a:defRPr>
            </a:lvl5pPr>
            <a:lvl6pPr marL="3657509" lvl="5" indent="-389457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161234"/>
              </a:buClr>
              <a:buSzPts val="1000"/>
              <a:buChar char="■"/>
              <a:defRPr sz="1333">
                <a:solidFill>
                  <a:srgbClr val="161234"/>
                </a:solidFill>
              </a:defRPr>
            </a:lvl6pPr>
            <a:lvl7pPr marL="4267093" lvl="6" indent="-389457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161234"/>
              </a:buClr>
              <a:buSzPts val="1000"/>
              <a:buChar char="●"/>
              <a:defRPr sz="1333">
                <a:solidFill>
                  <a:srgbClr val="161234"/>
                </a:solidFill>
              </a:defRPr>
            </a:lvl7pPr>
            <a:lvl8pPr marL="4876678" lvl="7" indent="-389457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161234"/>
              </a:buClr>
              <a:buSzPts val="1000"/>
              <a:buChar char="○"/>
              <a:defRPr sz="1333">
                <a:solidFill>
                  <a:srgbClr val="161234"/>
                </a:solidFill>
              </a:defRPr>
            </a:lvl8pPr>
            <a:lvl9pPr marL="5486263" lvl="8" indent="-389457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rgbClr val="161234"/>
              </a:buClr>
              <a:buSzPts val="1000"/>
              <a:buChar char="■"/>
              <a:defRPr sz="1333">
                <a:solidFill>
                  <a:srgbClr val="161234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1" name="Google Shape;91;p15"/>
          <p:cNvSpPr txBox="1">
            <a:spLocks noGrp="1"/>
          </p:cNvSpPr>
          <p:nvPr>
            <p:ph type="ctrTitle"/>
          </p:nvPr>
        </p:nvSpPr>
        <p:spPr>
          <a:xfrm>
            <a:off x="1189767" y="859400"/>
            <a:ext cx="105868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Font typeface="Roboto Black"/>
              <a:buNone/>
              <a:defRPr sz="40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20790392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SOURCES">
  <p:cSld name="RESOURCES">
    <p:bg>
      <p:bgPr>
        <a:solidFill>
          <a:schemeClr val="accent1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/>
          <p:nvPr/>
        </p:nvSpPr>
        <p:spPr>
          <a:xfrm>
            <a:off x="-465833" y="1716667"/>
            <a:ext cx="9109600" cy="4809600"/>
          </a:xfrm>
          <a:prstGeom prst="rect">
            <a:avLst/>
          </a:prstGeom>
          <a:gradFill>
            <a:gsLst>
              <a:gs pos="0">
                <a:srgbClr val="052643"/>
              </a:gs>
              <a:gs pos="100000">
                <a:srgbClr val="041523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94" name="Google Shape;94;p16"/>
          <p:cNvSpPr txBox="1">
            <a:spLocks noGrp="1"/>
          </p:cNvSpPr>
          <p:nvPr>
            <p:ph type="body" idx="1"/>
          </p:nvPr>
        </p:nvSpPr>
        <p:spPr>
          <a:xfrm>
            <a:off x="1080000" y="1970867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37252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EFFC1"/>
              </a:buClr>
              <a:buSzPts val="800"/>
              <a:buChar char="●"/>
              <a:defRPr sz="1067">
                <a:solidFill>
                  <a:srgbClr val="1EFFC1"/>
                </a:solidFill>
              </a:defRPr>
            </a:lvl1pPr>
            <a:lvl2pPr marL="1219170" lvl="1" indent="-372524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1EFFC1"/>
              </a:buClr>
              <a:buSzPts val="800"/>
              <a:buChar char="○"/>
              <a:defRPr sz="1067">
                <a:solidFill>
                  <a:srgbClr val="1EFFC1"/>
                </a:solidFill>
              </a:defRPr>
            </a:lvl2pPr>
            <a:lvl3pPr marL="1828754" lvl="2" indent="-372524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1EFFC1"/>
              </a:buClr>
              <a:buSzPts val="800"/>
              <a:buChar char="■"/>
              <a:defRPr sz="1067">
                <a:solidFill>
                  <a:srgbClr val="1EFFC1"/>
                </a:solidFill>
              </a:defRPr>
            </a:lvl3pPr>
            <a:lvl4pPr marL="2438339" lvl="3" indent="-372524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1EFFC1"/>
              </a:buClr>
              <a:buSzPts val="800"/>
              <a:buChar char="●"/>
              <a:defRPr sz="1067">
                <a:solidFill>
                  <a:srgbClr val="1EFFC1"/>
                </a:solidFill>
              </a:defRPr>
            </a:lvl4pPr>
            <a:lvl5pPr marL="3047924" lvl="4" indent="-372524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1EFFC1"/>
              </a:buClr>
              <a:buSzPts val="800"/>
              <a:buChar char="○"/>
              <a:defRPr sz="1067">
                <a:solidFill>
                  <a:srgbClr val="1EFFC1"/>
                </a:solidFill>
              </a:defRPr>
            </a:lvl5pPr>
            <a:lvl6pPr marL="3657509" lvl="5" indent="-372524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1EFFC1"/>
              </a:buClr>
              <a:buSzPts val="800"/>
              <a:buChar char="■"/>
              <a:defRPr sz="1067">
                <a:solidFill>
                  <a:srgbClr val="1EFFC1"/>
                </a:solidFill>
              </a:defRPr>
            </a:lvl6pPr>
            <a:lvl7pPr marL="4267093" lvl="6" indent="-372524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1EFFC1"/>
              </a:buClr>
              <a:buSzPts val="800"/>
              <a:buChar char="●"/>
              <a:defRPr sz="1067">
                <a:solidFill>
                  <a:srgbClr val="1EFFC1"/>
                </a:solidFill>
              </a:defRPr>
            </a:lvl7pPr>
            <a:lvl8pPr marL="4876678" lvl="7" indent="-372524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1EFFC1"/>
              </a:buClr>
              <a:buSzPts val="800"/>
              <a:buChar char="○"/>
              <a:defRPr sz="1067">
                <a:solidFill>
                  <a:srgbClr val="1EFFC1"/>
                </a:solidFill>
              </a:defRPr>
            </a:lvl8pPr>
            <a:lvl9pPr marL="5486263" lvl="8" indent="-372524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rgbClr val="1EFFC1"/>
              </a:buClr>
              <a:buSzPts val="800"/>
              <a:buChar char="■"/>
              <a:defRPr sz="1067">
                <a:solidFill>
                  <a:srgbClr val="1EFFC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5" name="Google Shape;95;p16"/>
          <p:cNvSpPr txBox="1">
            <a:spLocks noGrp="1"/>
          </p:cNvSpPr>
          <p:nvPr>
            <p:ph type="ctrTitle"/>
          </p:nvPr>
        </p:nvSpPr>
        <p:spPr>
          <a:xfrm>
            <a:off x="1189767" y="859400"/>
            <a:ext cx="105868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3000"/>
              <a:buFont typeface="Roboto Black"/>
              <a:buNone/>
              <a:defRPr sz="4000" b="0">
                <a:solidFill>
                  <a:srgbClr val="161234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5200"/>
              <a:buNone/>
              <a:defRPr sz="6933">
                <a:solidFill>
                  <a:srgbClr val="16123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5200"/>
              <a:buNone/>
              <a:defRPr sz="6933">
                <a:solidFill>
                  <a:srgbClr val="16123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5200"/>
              <a:buNone/>
              <a:defRPr sz="6933">
                <a:solidFill>
                  <a:srgbClr val="16123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5200"/>
              <a:buNone/>
              <a:defRPr sz="6933">
                <a:solidFill>
                  <a:srgbClr val="16123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5200"/>
              <a:buNone/>
              <a:defRPr sz="6933">
                <a:solidFill>
                  <a:srgbClr val="16123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5200"/>
              <a:buNone/>
              <a:defRPr sz="6933">
                <a:solidFill>
                  <a:srgbClr val="16123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5200"/>
              <a:buNone/>
              <a:defRPr sz="6933">
                <a:solidFill>
                  <a:srgbClr val="16123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5200"/>
              <a:buNone/>
              <a:defRPr sz="6933">
                <a:solidFill>
                  <a:srgbClr val="161234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75129846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 SLIDE">
    <p:bg>
      <p:bgPr>
        <a:solidFill>
          <a:schemeClr val="lt1"/>
        </a:solid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4168542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3"/>
          <p:cNvSpPr txBox="1">
            <a:spLocks noGrp="1"/>
          </p:cNvSpPr>
          <p:nvPr>
            <p:ph type="title"/>
          </p:nvPr>
        </p:nvSpPr>
        <p:spPr>
          <a:xfrm>
            <a:off x="3962400" y="2974848"/>
            <a:ext cx="4267200" cy="107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8" name="Google Shape;48;p3"/>
          <p:cNvSpPr txBox="1">
            <a:spLocks noGrp="1"/>
          </p:cNvSpPr>
          <p:nvPr>
            <p:ph type="title" idx="2" hasCustomPrompt="1"/>
          </p:nvPr>
        </p:nvSpPr>
        <p:spPr>
          <a:xfrm>
            <a:off x="3962400" y="1548384"/>
            <a:ext cx="3956800" cy="142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9pPr>
          </a:lstStyle>
          <a:p>
            <a:r>
              <a:t>xx%</a:t>
            </a:r>
          </a:p>
        </p:txBody>
      </p:sp>
      <p:sp>
        <p:nvSpPr>
          <p:cNvPr id="49" name="Google Shape;49;p3"/>
          <p:cNvSpPr txBox="1">
            <a:spLocks noGrp="1"/>
          </p:cNvSpPr>
          <p:nvPr>
            <p:ph type="subTitle" idx="1"/>
          </p:nvPr>
        </p:nvSpPr>
        <p:spPr>
          <a:xfrm>
            <a:off x="3964300" y="3998976"/>
            <a:ext cx="42672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5714351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6"/>
          <p:cNvSpPr txBox="1">
            <a:spLocks noGrp="1"/>
          </p:cNvSpPr>
          <p:nvPr>
            <p:ph type="title"/>
          </p:nvPr>
        </p:nvSpPr>
        <p:spPr>
          <a:xfrm>
            <a:off x="2431300" y="451104"/>
            <a:ext cx="7329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244" name="Google Shape;244;p6"/>
          <p:cNvGrpSpPr/>
          <p:nvPr/>
        </p:nvGrpSpPr>
        <p:grpSpPr>
          <a:xfrm>
            <a:off x="577134" y="0"/>
            <a:ext cx="11037733" cy="6887600"/>
            <a:chOff x="432850" y="0"/>
            <a:chExt cx="8278300" cy="5165700"/>
          </a:xfrm>
        </p:grpSpPr>
        <p:cxnSp>
          <p:nvCxnSpPr>
            <p:cNvPr id="245" name="Google Shape;245;p6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246" name="Google Shape;246;p6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247" name="Google Shape;247;p6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48" name="Google Shape;248;p6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49" name="Google Shape;249;p6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50" name="Google Shape;250;p6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51" name="Google Shape;251;p6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52" name="Google Shape;252;p6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253" name="Google Shape;253;p6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254" name="Google Shape;254;p6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55" name="Google Shape;255;p6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56" name="Google Shape;256;p6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57" name="Google Shape;257;p6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258" name="Google Shape;258;p6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259" name="Google Shape;259;p6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60" name="Google Shape;260;p6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61" name="Google Shape;261;p6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62" name="Google Shape;262;p6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cxnSp>
          <p:nvCxnSpPr>
            <p:cNvPr id="263" name="Google Shape;263;p6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264" name="Google Shape;264;p6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265" name="Google Shape;265;p6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66" name="Google Shape;266;p6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67" name="Google Shape;267;p6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68" name="Google Shape;268;p6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69" name="Google Shape;269;p6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70" name="Google Shape;270;p6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271" name="Google Shape;271;p6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272" name="Google Shape;272;p6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73" name="Google Shape;273;p6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74" name="Google Shape;274;p6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75" name="Google Shape;275;p6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276" name="Google Shape;276;p6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277" name="Google Shape;277;p6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78" name="Google Shape;278;p6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79" name="Google Shape;279;p6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80" name="Google Shape;280;p6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281" name="Google Shape;281;p6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282" name="Google Shape;282;p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83" name="Google Shape;283;p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84" name="Google Shape;284;p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285" name="Google Shape;285;p6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286" name="Google Shape;286;p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87" name="Google Shape;287;p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88" name="Google Shape;288;p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289" name="Google Shape;289;p6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290" name="Google Shape;290;p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91" name="Google Shape;291;p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92" name="Google Shape;292;p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293" name="Google Shape;293;p6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294" name="Google Shape;294;p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95" name="Google Shape;295;p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96" name="Google Shape;296;p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cxnSp>
          <p:nvCxnSpPr>
            <p:cNvPr id="297" name="Google Shape;297;p6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8" name="Google Shape;298;p6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99" name="Google Shape;299;p6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0" name="Google Shape;300;p6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1" name="Google Shape;301;p6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2" name="Google Shape;302;p6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304424458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183067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0865014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>
  <p:cSld name="Opening slid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514641" y="1858265"/>
            <a:ext cx="9182400" cy="23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4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4894241" y="3911363"/>
            <a:ext cx="5802800" cy="95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53871017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1">
  <p:cSld name="Section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"/>
          <p:cNvSpPr txBox="1">
            <a:spLocks noGrp="1"/>
          </p:cNvSpPr>
          <p:nvPr>
            <p:ph type="ctrTitle"/>
          </p:nvPr>
        </p:nvSpPr>
        <p:spPr>
          <a:xfrm flipH="1">
            <a:off x="1530200" y="4113533"/>
            <a:ext cx="6674000" cy="136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8666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8666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8666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8666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8666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8666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8666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8666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1530105" y="3098467"/>
            <a:ext cx="3972400" cy="100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12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4" name="Google Shape;34;p4"/>
          <p:cNvSpPr txBox="1">
            <a:spLocks noGrp="1"/>
          </p:cNvSpPr>
          <p:nvPr>
            <p:ph type="subTitle" idx="1"/>
          </p:nvPr>
        </p:nvSpPr>
        <p:spPr>
          <a:xfrm>
            <a:off x="1530100" y="5371945"/>
            <a:ext cx="5633200" cy="7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998385717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title">
  <p:cSld name="Title + sub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5"/>
          <p:cNvSpPr txBox="1">
            <a:spLocks noGrp="1"/>
          </p:cNvSpPr>
          <p:nvPr>
            <p:ph type="ctrTitle"/>
          </p:nvPr>
        </p:nvSpPr>
        <p:spPr>
          <a:xfrm>
            <a:off x="3517800" y="501997"/>
            <a:ext cx="5156400" cy="273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2133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2133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2133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2133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2133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2133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2133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2133">
                <a:solidFill>
                  <a:schemeClr val="accent6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ubTitle" idx="1"/>
          </p:nvPr>
        </p:nvSpPr>
        <p:spPr>
          <a:xfrm>
            <a:off x="3279400" y="3085633"/>
            <a:ext cx="5633200" cy="23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65039380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Title + Desig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>
            <a:spLocks noGrp="1"/>
          </p:cNvSpPr>
          <p:nvPr>
            <p:ph type="ctrTitle"/>
          </p:nvPr>
        </p:nvSpPr>
        <p:spPr>
          <a:xfrm>
            <a:off x="2619801" y="470467"/>
            <a:ext cx="6952400" cy="126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52375471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2">
  <p:cSld name="Section 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ctrTitle"/>
          </p:nvPr>
        </p:nvSpPr>
        <p:spPr>
          <a:xfrm flipH="1">
            <a:off x="3663705" y="3514233"/>
            <a:ext cx="6927600" cy="256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48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8666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8666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8666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8666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8666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8666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8666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8666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6618905" y="3098467"/>
            <a:ext cx="3972400" cy="100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128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3" name="Google Shape;43;p7"/>
          <p:cNvSpPr txBox="1">
            <a:spLocks noGrp="1"/>
          </p:cNvSpPr>
          <p:nvPr>
            <p:ph type="subTitle" idx="1"/>
          </p:nvPr>
        </p:nvSpPr>
        <p:spPr>
          <a:xfrm>
            <a:off x="4958105" y="5373975"/>
            <a:ext cx="5633200" cy="7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28000036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+ photo">
  <p:cSld name="Text + photo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"/>
          <p:cNvSpPr txBox="1">
            <a:spLocks noGrp="1"/>
          </p:cNvSpPr>
          <p:nvPr>
            <p:ph type="ctrTitle"/>
          </p:nvPr>
        </p:nvSpPr>
        <p:spPr>
          <a:xfrm>
            <a:off x="2134311" y="1313637"/>
            <a:ext cx="3564800" cy="273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667">
                <a:solidFill>
                  <a:schemeClr val="accent6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667">
                <a:solidFill>
                  <a:schemeClr val="accent6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667">
                <a:solidFill>
                  <a:schemeClr val="accent6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667">
                <a:solidFill>
                  <a:schemeClr val="accent6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667">
                <a:solidFill>
                  <a:schemeClr val="accent6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667">
                <a:solidFill>
                  <a:schemeClr val="accent6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667">
                <a:solidFill>
                  <a:schemeClr val="accent6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667">
                <a:solidFill>
                  <a:schemeClr val="accent6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6" name="Google Shape;46;p8"/>
          <p:cNvSpPr txBox="1">
            <a:spLocks noGrp="1"/>
          </p:cNvSpPr>
          <p:nvPr>
            <p:ph type="subTitle" idx="1"/>
          </p:nvPr>
        </p:nvSpPr>
        <p:spPr>
          <a:xfrm>
            <a:off x="1572311" y="4077900"/>
            <a:ext cx="4126800" cy="23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ctrTitle" idx="2"/>
          </p:nvPr>
        </p:nvSpPr>
        <p:spPr>
          <a:xfrm>
            <a:off x="2576120" y="470467"/>
            <a:ext cx="6952400" cy="126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81321641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">
  <p:cSld name="Number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 txBox="1">
            <a:spLocks noGrp="1"/>
          </p:cNvSpPr>
          <p:nvPr>
            <p:ph type="ctrTitle"/>
          </p:nvPr>
        </p:nvSpPr>
        <p:spPr>
          <a:xfrm>
            <a:off x="2619801" y="470467"/>
            <a:ext cx="6952400" cy="126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title" idx="2" hasCustomPrompt="1"/>
          </p:nvPr>
        </p:nvSpPr>
        <p:spPr>
          <a:xfrm>
            <a:off x="1448868" y="1966833"/>
            <a:ext cx="2393600" cy="100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1" name="Google Shape;51;p9"/>
          <p:cNvSpPr txBox="1">
            <a:spLocks noGrp="1"/>
          </p:cNvSpPr>
          <p:nvPr>
            <p:ph type="subTitle" idx="1"/>
          </p:nvPr>
        </p:nvSpPr>
        <p:spPr>
          <a:xfrm flipH="1">
            <a:off x="4642236" y="2221939"/>
            <a:ext cx="4353200" cy="4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title" idx="3" hasCustomPrompt="1"/>
          </p:nvPr>
        </p:nvSpPr>
        <p:spPr>
          <a:xfrm>
            <a:off x="3064601" y="3300467"/>
            <a:ext cx="2351600" cy="100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3" name="Google Shape;53;p9"/>
          <p:cNvSpPr txBox="1">
            <a:spLocks noGrp="1"/>
          </p:cNvSpPr>
          <p:nvPr>
            <p:ph type="subTitle" idx="4"/>
          </p:nvPr>
        </p:nvSpPr>
        <p:spPr>
          <a:xfrm flipH="1">
            <a:off x="6090735" y="3584567"/>
            <a:ext cx="4353200" cy="4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4" name="Google Shape;54;p9"/>
          <p:cNvSpPr txBox="1">
            <a:spLocks noGrp="1"/>
          </p:cNvSpPr>
          <p:nvPr>
            <p:ph type="title" idx="5" hasCustomPrompt="1"/>
          </p:nvPr>
        </p:nvSpPr>
        <p:spPr>
          <a:xfrm>
            <a:off x="4470901" y="4684833"/>
            <a:ext cx="2393600" cy="100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9"/>
          <p:cNvSpPr txBox="1">
            <a:spLocks noGrp="1"/>
          </p:cNvSpPr>
          <p:nvPr>
            <p:ph type="subTitle" idx="6"/>
          </p:nvPr>
        </p:nvSpPr>
        <p:spPr>
          <a:xfrm flipH="1">
            <a:off x="7561987" y="4946588"/>
            <a:ext cx="4353200" cy="4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533161294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">
  <p:cSld name="Three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0"/>
          <p:cNvSpPr txBox="1">
            <a:spLocks noGrp="1"/>
          </p:cNvSpPr>
          <p:nvPr>
            <p:ph type="ctrTitle"/>
          </p:nvPr>
        </p:nvSpPr>
        <p:spPr>
          <a:xfrm>
            <a:off x="2619801" y="470467"/>
            <a:ext cx="6952400" cy="126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8" name="Google Shape;58;p10"/>
          <p:cNvSpPr txBox="1">
            <a:spLocks noGrp="1"/>
          </p:cNvSpPr>
          <p:nvPr>
            <p:ph type="ctrTitle" idx="2"/>
          </p:nvPr>
        </p:nvSpPr>
        <p:spPr>
          <a:xfrm>
            <a:off x="748800" y="3739617"/>
            <a:ext cx="3564800" cy="57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24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24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24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24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24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24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24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2400">
                <a:solidFill>
                  <a:schemeClr val="accent6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9" name="Google Shape;59;p10"/>
          <p:cNvSpPr txBox="1">
            <a:spLocks noGrp="1"/>
          </p:cNvSpPr>
          <p:nvPr>
            <p:ph type="subTitle" idx="1"/>
          </p:nvPr>
        </p:nvSpPr>
        <p:spPr>
          <a:xfrm>
            <a:off x="1163267" y="4120633"/>
            <a:ext cx="2736000" cy="13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0" name="Google Shape;60;p10"/>
          <p:cNvSpPr txBox="1">
            <a:spLocks noGrp="1"/>
          </p:cNvSpPr>
          <p:nvPr>
            <p:ph type="ctrTitle" idx="3"/>
          </p:nvPr>
        </p:nvSpPr>
        <p:spPr>
          <a:xfrm>
            <a:off x="4313600" y="3739617"/>
            <a:ext cx="3564800" cy="57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24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24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24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24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24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24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24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2400">
                <a:solidFill>
                  <a:schemeClr val="accent6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1" name="Google Shape;61;p10"/>
          <p:cNvSpPr txBox="1">
            <a:spLocks noGrp="1"/>
          </p:cNvSpPr>
          <p:nvPr>
            <p:ph type="subTitle" idx="4"/>
          </p:nvPr>
        </p:nvSpPr>
        <p:spPr>
          <a:xfrm>
            <a:off x="4617200" y="2715667"/>
            <a:ext cx="2957600" cy="13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2" name="Google Shape;62;p10"/>
          <p:cNvSpPr txBox="1">
            <a:spLocks noGrp="1"/>
          </p:cNvSpPr>
          <p:nvPr>
            <p:ph type="ctrTitle" idx="5"/>
          </p:nvPr>
        </p:nvSpPr>
        <p:spPr>
          <a:xfrm>
            <a:off x="7878400" y="3739617"/>
            <a:ext cx="3564800" cy="57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24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24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24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24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24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24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24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2400">
                <a:solidFill>
                  <a:schemeClr val="accent6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3" name="Google Shape;63;p10"/>
          <p:cNvSpPr txBox="1">
            <a:spLocks noGrp="1"/>
          </p:cNvSpPr>
          <p:nvPr>
            <p:ph type="subTitle" idx="6"/>
          </p:nvPr>
        </p:nvSpPr>
        <p:spPr>
          <a:xfrm>
            <a:off x="8182000" y="4120633"/>
            <a:ext cx="2957600" cy="13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0788388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7"/>
          <p:cNvSpPr txBox="1">
            <a:spLocks noGrp="1"/>
          </p:cNvSpPr>
          <p:nvPr>
            <p:ph type="subTitle" idx="1"/>
          </p:nvPr>
        </p:nvSpPr>
        <p:spPr>
          <a:xfrm>
            <a:off x="1072896" y="2645664"/>
            <a:ext cx="4389200" cy="18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5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5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5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5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5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5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5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5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5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05" name="Google Shape;305;p7"/>
          <p:cNvSpPr txBox="1">
            <a:spLocks noGrp="1"/>
          </p:cNvSpPr>
          <p:nvPr>
            <p:ph type="title"/>
          </p:nvPr>
        </p:nvSpPr>
        <p:spPr>
          <a:xfrm>
            <a:off x="1072896" y="4425696"/>
            <a:ext cx="4389200" cy="53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cxnSp>
        <p:nvCxnSpPr>
          <p:cNvPr id="306" name="Google Shape;306;p7"/>
          <p:cNvCxnSpPr/>
          <p:nvPr/>
        </p:nvCxnSpPr>
        <p:spPr>
          <a:xfrm>
            <a:off x="2194567" y="697500"/>
            <a:ext cx="2230000" cy="16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7" name="Google Shape;307;p7"/>
          <p:cNvCxnSpPr/>
          <p:nvPr/>
        </p:nvCxnSpPr>
        <p:spPr>
          <a:xfrm rot="10800000" flipH="1">
            <a:off x="1070733" y="706233"/>
            <a:ext cx="1106000" cy="991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8" name="Google Shape;308;p7"/>
          <p:cNvCxnSpPr/>
          <p:nvPr/>
        </p:nvCxnSpPr>
        <p:spPr>
          <a:xfrm>
            <a:off x="0" y="86933"/>
            <a:ext cx="1062000" cy="1584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09" name="Google Shape;309;p7"/>
          <p:cNvGrpSpPr/>
          <p:nvPr/>
        </p:nvGrpSpPr>
        <p:grpSpPr>
          <a:xfrm flipH="1">
            <a:off x="665867" y="1279567"/>
            <a:ext cx="775733" cy="776467"/>
            <a:chOff x="8064275" y="887850"/>
            <a:chExt cx="581800" cy="582350"/>
          </a:xfrm>
        </p:grpSpPr>
        <p:sp>
          <p:nvSpPr>
            <p:cNvPr id="310" name="Google Shape;310;p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1" name="Google Shape;311;p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2" name="Google Shape;312;p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3" name="Google Shape;313;p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4" name="Google Shape;314;p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5" name="Google Shape;315;p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316" name="Google Shape;316;p7"/>
          <p:cNvGrpSpPr/>
          <p:nvPr/>
        </p:nvGrpSpPr>
        <p:grpSpPr>
          <a:xfrm flipH="1">
            <a:off x="2000534" y="517467"/>
            <a:ext cx="389367" cy="390100"/>
            <a:chOff x="7353050" y="316275"/>
            <a:chExt cx="292025" cy="292575"/>
          </a:xfrm>
        </p:grpSpPr>
        <p:sp>
          <p:nvSpPr>
            <p:cNvPr id="317" name="Google Shape;317;p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8" name="Google Shape;318;p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9" name="Google Shape;319;p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0" name="Google Shape;320;p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321" name="Google Shape;321;p7"/>
          <p:cNvSpPr/>
          <p:nvPr/>
        </p:nvSpPr>
        <p:spPr>
          <a:xfrm flipH="1">
            <a:off x="4221708" y="663510"/>
            <a:ext cx="384819" cy="384449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2" name="Google Shape;322;p7"/>
          <p:cNvSpPr/>
          <p:nvPr/>
        </p:nvSpPr>
        <p:spPr>
          <a:xfrm flipH="1">
            <a:off x="4218719" y="660133"/>
            <a:ext cx="390815" cy="391184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3" name="Google Shape;323;p7"/>
          <p:cNvSpPr/>
          <p:nvPr/>
        </p:nvSpPr>
        <p:spPr>
          <a:xfrm flipH="1">
            <a:off x="4270374" y="712179"/>
            <a:ext cx="287501" cy="287116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4" name="Google Shape;324;p7"/>
          <p:cNvSpPr/>
          <p:nvPr/>
        </p:nvSpPr>
        <p:spPr>
          <a:xfrm flipH="1">
            <a:off x="4267368" y="708803"/>
            <a:ext cx="293497" cy="293867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5" name="Google Shape;325;p7"/>
          <p:cNvSpPr/>
          <p:nvPr/>
        </p:nvSpPr>
        <p:spPr>
          <a:xfrm flipH="1">
            <a:off x="4323522" y="764946"/>
            <a:ext cx="181569" cy="181569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6" name="Google Shape;326;p7"/>
          <p:cNvSpPr/>
          <p:nvPr/>
        </p:nvSpPr>
        <p:spPr>
          <a:xfrm flipH="1">
            <a:off x="4320146" y="761956"/>
            <a:ext cx="187935" cy="187565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327" name="Google Shape;327;p7"/>
          <p:cNvGrpSpPr/>
          <p:nvPr/>
        </p:nvGrpSpPr>
        <p:grpSpPr>
          <a:xfrm flipH="1">
            <a:off x="4702817" y="481467"/>
            <a:ext cx="233351" cy="36000"/>
            <a:chOff x="5662375" y="212375"/>
            <a:chExt cx="175013" cy="27000"/>
          </a:xfrm>
        </p:grpSpPr>
        <p:sp>
          <p:nvSpPr>
            <p:cNvPr id="328" name="Google Shape;328;p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9" name="Google Shape;329;p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0" name="Google Shape;330;p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331" name="Google Shape;331;p7"/>
          <p:cNvGrpSpPr/>
          <p:nvPr/>
        </p:nvGrpSpPr>
        <p:grpSpPr>
          <a:xfrm flipH="1">
            <a:off x="640550" y="323600"/>
            <a:ext cx="233351" cy="36000"/>
            <a:chOff x="5662375" y="212375"/>
            <a:chExt cx="175013" cy="27000"/>
          </a:xfrm>
        </p:grpSpPr>
        <p:sp>
          <p:nvSpPr>
            <p:cNvPr id="332" name="Google Shape;332;p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3" name="Google Shape;333;p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4" name="Google Shape;334;p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335" name="Google Shape;335;p7"/>
          <p:cNvGrpSpPr/>
          <p:nvPr/>
        </p:nvGrpSpPr>
        <p:grpSpPr>
          <a:xfrm flipH="1">
            <a:off x="1202283" y="2204833"/>
            <a:ext cx="233351" cy="36000"/>
            <a:chOff x="5662375" y="212375"/>
            <a:chExt cx="175013" cy="27000"/>
          </a:xfrm>
        </p:grpSpPr>
        <p:sp>
          <p:nvSpPr>
            <p:cNvPr id="336" name="Google Shape;336;p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7" name="Google Shape;337;p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8" name="Google Shape;338;p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cxnSp>
        <p:nvCxnSpPr>
          <p:cNvPr id="339" name="Google Shape;339;p7"/>
          <p:cNvCxnSpPr/>
          <p:nvPr/>
        </p:nvCxnSpPr>
        <p:spPr>
          <a:xfrm>
            <a:off x="1055200" y="5616533"/>
            <a:ext cx="1542800" cy="723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0" name="Google Shape;340;p7"/>
          <p:cNvCxnSpPr/>
          <p:nvPr/>
        </p:nvCxnSpPr>
        <p:spPr>
          <a:xfrm rot="10800000" flipH="1">
            <a:off x="0" y="5627233"/>
            <a:ext cx="1055200" cy="1115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41" name="Google Shape;341;p7"/>
          <p:cNvGrpSpPr/>
          <p:nvPr/>
        </p:nvGrpSpPr>
        <p:grpSpPr>
          <a:xfrm rot="10800000">
            <a:off x="665867" y="5254567"/>
            <a:ext cx="775733" cy="776467"/>
            <a:chOff x="8064275" y="887850"/>
            <a:chExt cx="581800" cy="582350"/>
          </a:xfrm>
        </p:grpSpPr>
        <p:sp>
          <p:nvSpPr>
            <p:cNvPr id="342" name="Google Shape;342;p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3" name="Google Shape;343;p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4" name="Google Shape;344;p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5" name="Google Shape;345;p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6" name="Google Shape;346;p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7" name="Google Shape;347;p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348" name="Google Shape;348;p7"/>
          <p:cNvGrpSpPr/>
          <p:nvPr/>
        </p:nvGrpSpPr>
        <p:grpSpPr>
          <a:xfrm rot="10800000">
            <a:off x="2426101" y="6115667"/>
            <a:ext cx="389367" cy="390100"/>
            <a:chOff x="7353050" y="316275"/>
            <a:chExt cx="292025" cy="292575"/>
          </a:xfrm>
        </p:grpSpPr>
        <p:sp>
          <p:nvSpPr>
            <p:cNvPr id="349" name="Google Shape;349;p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0" name="Google Shape;350;p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1" name="Google Shape;351;p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2" name="Google Shape;352;p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353" name="Google Shape;353;p7"/>
          <p:cNvGrpSpPr/>
          <p:nvPr/>
        </p:nvGrpSpPr>
        <p:grpSpPr>
          <a:xfrm rot="10800000">
            <a:off x="283367" y="6194067"/>
            <a:ext cx="233333" cy="233333"/>
            <a:chOff x="8792300" y="321275"/>
            <a:chExt cx="175000" cy="175000"/>
          </a:xfrm>
        </p:grpSpPr>
        <p:sp>
          <p:nvSpPr>
            <p:cNvPr id="354" name="Google Shape;354;p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5" name="Google Shape;355;p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6" name="Google Shape;356;p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7" name="Google Shape;357;p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358" name="Google Shape;358;p7"/>
          <p:cNvGrpSpPr/>
          <p:nvPr/>
        </p:nvGrpSpPr>
        <p:grpSpPr>
          <a:xfrm rot="10800000">
            <a:off x="640550" y="6469767"/>
            <a:ext cx="233351" cy="36000"/>
            <a:chOff x="5662375" y="212375"/>
            <a:chExt cx="175013" cy="27000"/>
          </a:xfrm>
        </p:grpSpPr>
        <p:sp>
          <p:nvSpPr>
            <p:cNvPr id="359" name="Google Shape;359;p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0" name="Google Shape;360;p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1" name="Google Shape;361;p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362" name="Google Shape;362;p7"/>
          <p:cNvGrpSpPr/>
          <p:nvPr/>
        </p:nvGrpSpPr>
        <p:grpSpPr>
          <a:xfrm rot="10800000">
            <a:off x="1405483" y="5198133"/>
            <a:ext cx="233351" cy="36000"/>
            <a:chOff x="5662375" y="212375"/>
            <a:chExt cx="175013" cy="27000"/>
          </a:xfrm>
        </p:grpSpPr>
        <p:sp>
          <p:nvSpPr>
            <p:cNvPr id="363" name="Google Shape;363;p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4" name="Google Shape;364;p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5" name="Google Shape;365;p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4116451201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3">
  <p:cSld name="Section 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1"/>
          <p:cNvSpPr txBox="1">
            <a:spLocks noGrp="1"/>
          </p:cNvSpPr>
          <p:nvPr>
            <p:ph type="ctrTitle"/>
          </p:nvPr>
        </p:nvSpPr>
        <p:spPr>
          <a:xfrm flipH="1">
            <a:off x="3672724" y="1796051"/>
            <a:ext cx="6927600" cy="256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48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8666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8666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8666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8666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8666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8666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8666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8666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6" name="Google Shape;66;p11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6627924" y="1380284"/>
            <a:ext cx="3972400" cy="100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128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7" name="Google Shape;67;p11"/>
          <p:cNvSpPr txBox="1">
            <a:spLocks noGrp="1"/>
          </p:cNvSpPr>
          <p:nvPr>
            <p:ph type="subTitle" idx="1"/>
          </p:nvPr>
        </p:nvSpPr>
        <p:spPr>
          <a:xfrm>
            <a:off x="4967124" y="3657319"/>
            <a:ext cx="5633200" cy="7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67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771485364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x Columns">
  <p:cSld name="Six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2"/>
          <p:cNvSpPr txBox="1">
            <a:spLocks noGrp="1"/>
          </p:cNvSpPr>
          <p:nvPr>
            <p:ph type="ctrTitle"/>
          </p:nvPr>
        </p:nvSpPr>
        <p:spPr>
          <a:xfrm>
            <a:off x="2619801" y="470467"/>
            <a:ext cx="6952400" cy="126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0" name="Google Shape;70;p12"/>
          <p:cNvSpPr txBox="1">
            <a:spLocks noGrp="1"/>
          </p:cNvSpPr>
          <p:nvPr>
            <p:ph type="ctrTitle" idx="2"/>
          </p:nvPr>
        </p:nvSpPr>
        <p:spPr>
          <a:xfrm>
            <a:off x="619304" y="2408667"/>
            <a:ext cx="2374000" cy="57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1" name="Google Shape;71;p12"/>
          <p:cNvSpPr txBox="1">
            <a:spLocks noGrp="1"/>
          </p:cNvSpPr>
          <p:nvPr>
            <p:ph type="subTitle" idx="1"/>
          </p:nvPr>
        </p:nvSpPr>
        <p:spPr>
          <a:xfrm>
            <a:off x="821504" y="2800999"/>
            <a:ext cx="1969600" cy="13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2" name="Google Shape;72;p12"/>
          <p:cNvSpPr txBox="1">
            <a:spLocks noGrp="1"/>
          </p:cNvSpPr>
          <p:nvPr>
            <p:ph type="ctrTitle" idx="3"/>
          </p:nvPr>
        </p:nvSpPr>
        <p:spPr>
          <a:xfrm>
            <a:off x="2769901" y="2408667"/>
            <a:ext cx="2374000" cy="57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3" name="Google Shape;73;p12"/>
          <p:cNvSpPr txBox="1">
            <a:spLocks noGrp="1"/>
          </p:cNvSpPr>
          <p:nvPr>
            <p:ph type="subTitle" idx="4"/>
          </p:nvPr>
        </p:nvSpPr>
        <p:spPr>
          <a:xfrm>
            <a:off x="2972101" y="2800999"/>
            <a:ext cx="1969600" cy="13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4" name="Google Shape;74;p12"/>
          <p:cNvSpPr txBox="1">
            <a:spLocks noGrp="1"/>
          </p:cNvSpPr>
          <p:nvPr>
            <p:ph type="ctrTitle" idx="5"/>
          </p:nvPr>
        </p:nvSpPr>
        <p:spPr>
          <a:xfrm>
            <a:off x="4920500" y="2408667"/>
            <a:ext cx="2374000" cy="57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5" name="Google Shape;75;p12"/>
          <p:cNvSpPr txBox="1">
            <a:spLocks noGrp="1"/>
          </p:cNvSpPr>
          <p:nvPr>
            <p:ph type="subTitle" idx="6"/>
          </p:nvPr>
        </p:nvSpPr>
        <p:spPr>
          <a:xfrm>
            <a:off x="5122700" y="2800999"/>
            <a:ext cx="1969600" cy="13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ctrTitle" idx="7"/>
          </p:nvPr>
        </p:nvSpPr>
        <p:spPr>
          <a:xfrm>
            <a:off x="4942823" y="4733149"/>
            <a:ext cx="2374000" cy="57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subTitle" idx="8"/>
          </p:nvPr>
        </p:nvSpPr>
        <p:spPr>
          <a:xfrm>
            <a:off x="5145029" y="5186935"/>
            <a:ext cx="1969600" cy="13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ctrTitle" idx="9"/>
          </p:nvPr>
        </p:nvSpPr>
        <p:spPr>
          <a:xfrm>
            <a:off x="7124692" y="4733149"/>
            <a:ext cx="2374000" cy="57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ubTitle" idx="13"/>
          </p:nvPr>
        </p:nvSpPr>
        <p:spPr>
          <a:xfrm>
            <a:off x="7333681" y="5186935"/>
            <a:ext cx="1969600" cy="13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ctrTitle" idx="14"/>
          </p:nvPr>
        </p:nvSpPr>
        <p:spPr>
          <a:xfrm>
            <a:off x="9306561" y="4733149"/>
            <a:ext cx="2374000" cy="57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subTitle" idx="15"/>
          </p:nvPr>
        </p:nvSpPr>
        <p:spPr>
          <a:xfrm>
            <a:off x="9522333" y="5186935"/>
            <a:ext cx="1942400" cy="13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736146413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2">
  <p:cSld name="Title + Design 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4"/>
          <p:cNvSpPr txBox="1">
            <a:spLocks noGrp="1"/>
          </p:cNvSpPr>
          <p:nvPr>
            <p:ph type="ctrTitle"/>
          </p:nvPr>
        </p:nvSpPr>
        <p:spPr>
          <a:xfrm>
            <a:off x="2619801" y="470467"/>
            <a:ext cx="6952400" cy="126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710203754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s">
  <p:cSld name="Four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6"/>
          <p:cNvSpPr txBox="1">
            <a:spLocks noGrp="1"/>
          </p:cNvSpPr>
          <p:nvPr>
            <p:ph type="ctrTitle"/>
          </p:nvPr>
        </p:nvSpPr>
        <p:spPr>
          <a:xfrm>
            <a:off x="2619801" y="470467"/>
            <a:ext cx="6952400" cy="126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6" name="Google Shape;96;p16"/>
          <p:cNvSpPr txBox="1">
            <a:spLocks noGrp="1"/>
          </p:cNvSpPr>
          <p:nvPr>
            <p:ph type="ctrTitle" idx="2"/>
          </p:nvPr>
        </p:nvSpPr>
        <p:spPr>
          <a:xfrm>
            <a:off x="3047680" y="2202723"/>
            <a:ext cx="2390800" cy="57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7" name="Google Shape;97;p16"/>
          <p:cNvSpPr txBox="1">
            <a:spLocks noGrp="1"/>
          </p:cNvSpPr>
          <p:nvPr>
            <p:ph type="subTitle" idx="1"/>
          </p:nvPr>
        </p:nvSpPr>
        <p:spPr>
          <a:xfrm>
            <a:off x="3047680" y="2595056"/>
            <a:ext cx="2277600" cy="13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8" name="Google Shape;98;p16"/>
          <p:cNvSpPr txBox="1">
            <a:spLocks noGrp="1"/>
          </p:cNvSpPr>
          <p:nvPr>
            <p:ph type="ctrTitle" idx="3"/>
          </p:nvPr>
        </p:nvSpPr>
        <p:spPr>
          <a:xfrm>
            <a:off x="3047680" y="4760764"/>
            <a:ext cx="2390800" cy="57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9" name="Google Shape;99;p16"/>
          <p:cNvSpPr txBox="1">
            <a:spLocks noGrp="1"/>
          </p:cNvSpPr>
          <p:nvPr>
            <p:ph type="subTitle" idx="4"/>
          </p:nvPr>
        </p:nvSpPr>
        <p:spPr>
          <a:xfrm>
            <a:off x="3047680" y="5153097"/>
            <a:ext cx="2277600" cy="13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00" name="Google Shape;100;p16"/>
          <p:cNvSpPr txBox="1">
            <a:spLocks noGrp="1"/>
          </p:cNvSpPr>
          <p:nvPr>
            <p:ph type="ctrTitle" idx="5"/>
          </p:nvPr>
        </p:nvSpPr>
        <p:spPr>
          <a:xfrm>
            <a:off x="6729729" y="2202723"/>
            <a:ext cx="2390800" cy="57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1" name="Google Shape;101;p16"/>
          <p:cNvSpPr txBox="1">
            <a:spLocks noGrp="1"/>
          </p:cNvSpPr>
          <p:nvPr>
            <p:ph type="subTitle" idx="6"/>
          </p:nvPr>
        </p:nvSpPr>
        <p:spPr>
          <a:xfrm>
            <a:off x="6729732" y="2595056"/>
            <a:ext cx="2390800" cy="13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02" name="Google Shape;102;p16"/>
          <p:cNvSpPr txBox="1">
            <a:spLocks noGrp="1"/>
          </p:cNvSpPr>
          <p:nvPr>
            <p:ph type="ctrTitle" idx="7"/>
          </p:nvPr>
        </p:nvSpPr>
        <p:spPr>
          <a:xfrm>
            <a:off x="6729729" y="4760764"/>
            <a:ext cx="2390800" cy="57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3" name="Google Shape;103;p16"/>
          <p:cNvSpPr txBox="1">
            <a:spLocks noGrp="1"/>
          </p:cNvSpPr>
          <p:nvPr>
            <p:ph type="subTitle" idx="8"/>
          </p:nvPr>
        </p:nvSpPr>
        <p:spPr>
          <a:xfrm>
            <a:off x="6729732" y="5153097"/>
            <a:ext cx="2390800" cy="13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904843482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">
  <p:cSld name="Big title">
    <p:bg>
      <p:bgPr>
        <a:noFill/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7"/>
          <p:cNvSpPr txBox="1">
            <a:spLocks noGrp="1"/>
          </p:cNvSpPr>
          <p:nvPr>
            <p:ph type="ctrTitle"/>
          </p:nvPr>
        </p:nvSpPr>
        <p:spPr>
          <a:xfrm flipH="1">
            <a:off x="1591372" y="2148200"/>
            <a:ext cx="6927600" cy="256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8666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8666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8666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8666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8666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8666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8666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8666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38423704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5">
  <p:cSld name="Section 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8"/>
          <p:cNvSpPr txBox="1">
            <a:spLocks noGrp="1"/>
          </p:cNvSpPr>
          <p:nvPr>
            <p:ph type="ctrTitle"/>
          </p:nvPr>
        </p:nvSpPr>
        <p:spPr>
          <a:xfrm flipH="1">
            <a:off x="3013772" y="2925073"/>
            <a:ext cx="6927600" cy="256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8666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8666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8666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8666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8666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8666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8666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8666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8" name="Google Shape;108;p18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3013772" y="2509307"/>
            <a:ext cx="3972400" cy="100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12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09" name="Google Shape;109;p18"/>
          <p:cNvSpPr txBox="1">
            <a:spLocks noGrp="1"/>
          </p:cNvSpPr>
          <p:nvPr>
            <p:ph type="subTitle" idx="1"/>
          </p:nvPr>
        </p:nvSpPr>
        <p:spPr>
          <a:xfrm>
            <a:off x="3013772" y="4634739"/>
            <a:ext cx="5633200" cy="7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841001037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3">
  <p:cSld name="Title + Design 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9"/>
          <p:cNvSpPr txBox="1">
            <a:spLocks noGrp="1"/>
          </p:cNvSpPr>
          <p:nvPr>
            <p:ph type="ctrTitle"/>
          </p:nvPr>
        </p:nvSpPr>
        <p:spPr>
          <a:xfrm>
            <a:off x="2619801" y="470467"/>
            <a:ext cx="6952400" cy="126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09886215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4">
  <p:cSld name="Title + Design 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0"/>
          <p:cNvSpPr txBox="1">
            <a:spLocks noGrp="1"/>
          </p:cNvSpPr>
          <p:nvPr>
            <p:ph type="ctrTitle"/>
          </p:nvPr>
        </p:nvSpPr>
        <p:spPr>
          <a:xfrm>
            <a:off x="2619801" y="470467"/>
            <a:ext cx="6952400" cy="126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938304835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6">
  <p:cSld name="Section 6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>
            <a:spLocks noGrp="1"/>
          </p:cNvSpPr>
          <p:nvPr>
            <p:ph type="ctrTitle"/>
          </p:nvPr>
        </p:nvSpPr>
        <p:spPr>
          <a:xfrm flipH="1">
            <a:off x="2264096" y="2904633"/>
            <a:ext cx="6927600" cy="256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48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8666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8666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8666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8666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8666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8666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8666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8666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6" name="Google Shape;116;p21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5219296" y="2488867"/>
            <a:ext cx="3972400" cy="100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128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17" name="Google Shape;117;p21"/>
          <p:cNvSpPr txBox="1">
            <a:spLocks noGrp="1"/>
          </p:cNvSpPr>
          <p:nvPr>
            <p:ph type="subTitle" idx="1"/>
          </p:nvPr>
        </p:nvSpPr>
        <p:spPr>
          <a:xfrm>
            <a:off x="3558496" y="4634739"/>
            <a:ext cx="5633200" cy="7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444596670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Title + 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 txBox="1">
            <a:spLocks noGrp="1"/>
          </p:cNvSpPr>
          <p:nvPr>
            <p:ph type="body" idx="1"/>
          </p:nvPr>
        </p:nvSpPr>
        <p:spPr>
          <a:xfrm>
            <a:off x="856067" y="2846400"/>
            <a:ext cx="7077600" cy="19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1pPr>
            <a:lvl2pPr marL="1219170" lvl="1" indent="-406390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2pPr>
            <a:lvl3pPr marL="1828754" lvl="2" indent="-406390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3pPr>
            <a:lvl4pPr marL="2438339" lvl="3" indent="-406390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4pPr>
            <a:lvl5pPr marL="3047924" lvl="4" indent="-406390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5pPr>
            <a:lvl6pPr marL="3657509" lvl="5" indent="-406390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6pPr>
            <a:lvl7pPr marL="4267093" lvl="6" indent="-406390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7pPr>
            <a:lvl8pPr marL="4876678" lvl="7" indent="-406390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8pPr>
            <a:lvl9pPr marL="5486263" lvl="8" indent="-406390" rtl="0">
              <a:spcBef>
                <a:spcPts val="2133"/>
              </a:spcBef>
              <a:spcAft>
                <a:spcPts val="2133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6" name="Google Shape;126;p24"/>
          <p:cNvSpPr txBox="1">
            <a:spLocks noGrp="1"/>
          </p:cNvSpPr>
          <p:nvPr>
            <p:ph type="ctrTitle"/>
          </p:nvPr>
        </p:nvSpPr>
        <p:spPr>
          <a:xfrm>
            <a:off x="2619801" y="470467"/>
            <a:ext cx="6952400" cy="126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9894291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7" name="Google Shape;367;p8"/>
          <p:cNvGrpSpPr/>
          <p:nvPr/>
        </p:nvGrpSpPr>
        <p:grpSpPr>
          <a:xfrm>
            <a:off x="1799502" y="797889"/>
            <a:ext cx="8604973" cy="4841515"/>
            <a:chOff x="365750" y="1285025"/>
            <a:chExt cx="6934275" cy="3315500"/>
          </a:xfrm>
        </p:grpSpPr>
        <p:sp>
          <p:nvSpPr>
            <p:cNvPr id="368" name="Google Shape;368;p8"/>
            <p:cNvSpPr/>
            <p:nvPr/>
          </p:nvSpPr>
          <p:spPr>
            <a:xfrm>
              <a:off x="365750" y="1285025"/>
              <a:ext cx="6934275" cy="3315500"/>
            </a:xfrm>
            <a:custGeom>
              <a:avLst/>
              <a:gdLst/>
              <a:ahLst/>
              <a:cxnLst/>
              <a:rect l="l" t="t" r="r" b="b"/>
              <a:pathLst>
                <a:path w="277371" h="132620" extrusionOk="0">
                  <a:moveTo>
                    <a:pt x="139292" y="1"/>
                  </a:moveTo>
                  <a:cubicBezTo>
                    <a:pt x="131931" y="1"/>
                    <a:pt x="124510" y="530"/>
                    <a:pt x="116820" y="2020"/>
                  </a:cubicBezTo>
                  <a:cubicBezTo>
                    <a:pt x="97286" y="5794"/>
                    <a:pt x="78528" y="13563"/>
                    <a:pt x="62212" y="24940"/>
                  </a:cubicBezTo>
                  <a:cubicBezTo>
                    <a:pt x="40180" y="40312"/>
                    <a:pt x="16039" y="63953"/>
                    <a:pt x="5883" y="89204"/>
                  </a:cubicBezTo>
                  <a:cubicBezTo>
                    <a:pt x="2054" y="98638"/>
                    <a:pt x="1" y="109904"/>
                    <a:pt x="5162" y="118672"/>
                  </a:cubicBezTo>
                  <a:cubicBezTo>
                    <a:pt x="10878" y="128329"/>
                    <a:pt x="23309" y="131547"/>
                    <a:pt x="34519" y="132324"/>
                  </a:cubicBezTo>
                  <a:cubicBezTo>
                    <a:pt x="37485" y="132528"/>
                    <a:pt x="40447" y="132620"/>
                    <a:pt x="43408" y="132620"/>
                  </a:cubicBezTo>
                  <a:cubicBezTo>
                    <a:pt x="64717" y="132620"/>
                    <a:pt x="85919" y="127832"/>
                    <a:pt x="107164" y="125054"/>
                  </a:cubicBezTo>
                  <a:cubicBezTo>
                    <a:pt x="121795" y="123154"/>
                    <a:pt x="136548" y="122208"/>
                    <a:pt x="151300" y="122208"/>
                  </a:cubicBezTo>
                  <a:cubicBezTo>
                    <a:pt x="172303" y="122208"/>
                    <a:pt x="193303" y="124126"/>
                    <a:pt x="213939" y="127940"/>
                  </a:cubicBezTo>
                  <a:cubicBezTo>
                    <a:pt x="222522" y="129553"/>
                    <a:pt x="231673" y="131360"/>
                    <a:pt x="240407" y="131360"/>
                  </a:cubicBezTo>
                  <a:cubicBezTo>
                    <a:pt x="248501" y="131360"/>
                    <a:pt x="256237" y="129808"/>
                    <a:pt x="262831" y="125110"/>
                  </a:cubicBezTo>
                  <a:cubicBezTo>
                    <a:pt x="276372" y="115454"/>
                    <a:pt x="277371" y="99138"/>
                    <a:pt x="274429" y="84431"/>
                  </a:cubicBezTo>
                  <a:cubicBezTo>
                    <a:pt x="271488" y="69670"/>
                    <a:pt x="264329" y="59902"/>
                    <a:pt x="257059" y="47305"/>
                  </a:cubicBezTo>
                  <a:cubicBezTo>
                    <a:pt x="252786" y="39868"/>
                    <a:pt x="247736" y="33098"/>
                    <a:pt x="241798" y="27215"/>
                  </a:cubicBezTo>
                  <a:cubicBezTo>
                    <a:pt x="234972" y="20500"/>
                    <a:pt x="226925" y="14951"/>
                    <a:pt x="217768" y="11177"/>
                  </a:cubicBezTo>
                  <a:cubicBezTo>
                    <a:pt x="203783" y="5350"/>
                    <a:pt x="188521" y="3407"/>
                    <a:pt x="173482" y="2186"/>
                  </a:cubicBezTo>
                  <a:cubicBezTo>
                    <a:pt x="161726" y="1246"/>
                    <a:pt x="150579" y="1"/>
                    <a:pt x="1392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9" name="Google Shape;369;p8"/>
            <p:cNvSpPr/>
            <p:nvPr/>
          </p:nvSpPr>
          <p:spPr>
            <a:xfrm>
              <a:off x="417100" y="1285575"/>
              <a:ext cx="6842700" cy="3314500"/>
            </a:xfrm>
            <a:custGeom>
              <a:avLst/>
              <a:gdLst/>
              <a:ahLst/>
              <a:cxnLst/>
              <a:rect l="l" t="t" r="r" b="b"/>
              <a:pathLst>
                <a:path w="273708" h="132580" extrusionOk="0">
                  <a:moveTo>
                    <a:pt x="137298" y="0"/>
                  </a:moveTo>
                  <a:cubicBezTo>
                    <a:pt x="129917" y="0"/>
                    <a:pt x="122480" y="500"/>
                    <a:pt x="114766" y="1998"/>
                  </a:cubicBezTo>
                  <a:cubicBezTo>
                    <a:pt x="95232" y="5772"/>
                    <a:pt x="76474" y="13541"/>
                    <a:pt x="60158" y="24918"/>
                  </a:cubicBezTo>
                  <a:cubicBezTo>
                    <a:pt x="38126" y="40290"/>
                    <a:pt x="13985" y="63931"/>
                    <a:pt x="3829" y="89182"/>
                  </a:cubicBezTo>
                  <a:cubicBezTo>
                    <a:pt x="1609" y="94621"/>
                    <a:pt x="0" y="100614"/>
                    <a:pt x="56" y="106386"/>
                  </a:cubicBezTo>
                  <a:cubicBezTo>
                    <a:pt x="56" y="110715"/>
                    <a:pt x="943" y="114877"/>
                    <a:pt x="3108" y="118650"/>
                  </a:cubicBezTo>
                  <a:cubicBezTo>
                    <a:pt x="8824" y="128307"/>
                    <a:pt x="21255" y="131525"/>
                    <a:pt x="32465" y="132302"/>
                  </a:cubicBezTo>
                  <a:cubicBezTo>
                    <a:pt x="35407" y="132469"/>
                    <a:pt x="38403" y="132580"/>
                    <a:pt x="41345" y="132580"/>
                  </a:cubicBezTo>
                  <a:cubicBezTo>
                    <a:pt x="62655" y="132580"/>
                    <a:pt x="83855" y="127807"/>
                    <a:pt x="105110" y="125032"/>
                  </a:cubicBezTo>
                  <a:cubicBezTo>
                    <a:pt x="119761" y="123146"/>
                    <a:pt x="134523" y="122202"/>
                    <a:pt x="149340" y="122202"/>
                  </a:cubicBezTo>
                  <a:cubicBezTo>
                    <a:pt x="170318" y="122202"/>
                    <a:pt x="191240" y="124089"/>
                    <a:pt x="211885" y="127918"/>
                  </a:cubicBezTo>
                  <a:cubicBezTo>
                    <a:pt x="220486" y="129528"/>
                    <a:pt x="229643" y="131359"/>
                    <a:pt x="238412" y="131359"/>
                  </a:cubicBezTo>
                  <a:cubicBezTo>
                    <a:pt x="246459" y="131359"/>
                    <a:pt x="254173" y="129805"/>
                    <a:pt x="260777" y="125088"/>
                  </a:cubicBezTo>
                  <a:cubicBezTo>
                    <a:pt x="270433" y="118206"/>
                    <a:pt x="273707" y="107884"/>
                    <a:pt x="273707" y="97229"/>
                  </a:cubicBezTo>
                  <a:cubicBezTo>
                    <a:pt x="273707" y="92956"/>
                    <a:pt x="273208" y="88627"/>
                    <a:pt x="272375" y="84409"/>
                  </a:cubicBezTo>
                  <a:cubicBezTo>
                    <a:pt x="269434" y="69648"/>
                    <a:pt x="262275" y="59880"/>
                    <a:pt x="255005" y="47283"/>
                  </a:cubicBezTo>
                  <a:cubicBezTo>
                    <a:pt x="250732" y="39846"/>
                    <a:pt x="245682" y="33076"/>
                    <a:pt x="239744" y="27193"/>
                  </a:cubicBezTo>
                  <a:cubicBezTo>
                    <a:pt x="232918" y="20478"/>
                    <a:pt x="224871" y="14929"/>
                    <a:pt x="215714" y="11155"/>
                  </a:cubicBezTo>
                  <a:cubicBezTo>
                    <a:pt x="201729" y="5328"/>
                    <a:pt x="186467" y="3385"/>
                    <a:pt x="171428" y="2164"/>
                  </a:cubicBezTo>
                  <a:cubicBezTo>
                    <a:pt x="159663" y="1221"/>
                    <a:pt x="148563" y="0"/>
                    <a:pt x="1372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370" name="Google Shape;370;p8"/>
          <p:cNvSpPr txBox="1">
            <a:spLocks noGrp="1"/>
          </p:cNvSpPr>
          <p:nvPr>
            <p:ph type="title"/>
          </p:nvPr>
        </p:nvSpPr>
        <p:spPr>
          <a:xfrm>
            <a:off x="3499104" y="2161004"/>
            <a:ext cx="5206000" cy="25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9733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371" name="Google Shape;371;p8"/>
          <p:cNvGrpSpPr/>
          <p:nvPr/>
        </p:nvGrpSpPr>
        <p:grpSpPr>
          <a:xfrm>
            <a:off x="-9156" y="-8833"/>
            <a:ext cx="12203123" cy="6802733"/>
            <a:chOff x="-6867" y="-6625"/>
            <a:chExt cx="9152342" cy="5102050"/>
          </a:xfrm>
        </p:grpSpPr>
        <p:cxnSp>
          <p:nvCxnSpPr>
            <p:cNvPr id="372" name="Google Shape;372;p8"/>
            <p:cNvCxnSpPr/>
            <p:nvPr/>
          </p:nvCxnSpPr>
          <p:spPr>
            <a:xfrm>
              <a:off x="2904283" y="4513075"/>
              <a:ext cx="1133100" cy="306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3" name="Google Shape;373;p8"/>
            <p:cNvCxnSpPr/>
            <p:nvPr/>
          </p:nvCxnSpPr>
          <p:spPr>
            <a:xfrm rot="10800000" flipH="1">
              <a:off x="1562083" y="4492325"/>
              <a:ext cx="1342200" cy="315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4" name="Google Shape;374;p8"/>
            <p:cNvCxnSpPr/>
            <p:nvPr/>
          </p:nvCxnSpPr>
          <p:spPr>
            <a:xfrm>
              <a:off x="259558" y="4408000"/>
              <a:ext cx="1332000" cy="3921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5" name="Google Shape;375;p8"/>
            <p:cNvCxnSpPr/>
            <p:nvPr/>
          </p:nvCxnSpPr>
          <p:spPr>
            <a:xfrm>
              <a:off x="-6867" y="3993550"/>
              <a:ext cx="273900" cy="4071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376" name="Google Shape;376;p8"/>
            <p:cNvGrpSpPr/>
            <p:nvPr/>
          </p:nvGrpSpPr>
          <p:grpSpPr>
            <a:xfrm flipH="1">
              <a:off x="1278333" y="4513075"/>
              <a:ext cx="581800" cy="582350"/>
              <a:chOff x="8064275" y="887850"/>
              <a:chExt cx="581800" cy="582350"/>
            </a:xfrm>
          </p:grpSpPr>
          <p:sp>
            <p:nvSpPr>
              <p:cNvPr id="377" name="Google Shape;377;p8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78" name="Google Shape;378;p8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79" name="Google Shape;379;p8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80" name="Google Shape;380;p8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81" name="Google Shape;381;p8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82" name="Google Shape;382;p8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383" name="Google Shape;383;p8"/>
            <p:cNvGrpSpPr/>
            <p:nvPr/>
          </p:nvGrpSpPr>
          <p:grpSpPr>
            <a:xfrm flipH="1">
              <a:off x="2747608" y="4340463"/>
              <a:ext cx="292025" cy="292575"/>
              <a:chOff x="7353050" y="316275"/>
              <a:chExt cx="292025" cy="292575"/>
            </a:xfrm>
          </p:grpSpPr>
          <p:sp>
            <p:nvSpPr>
              <p:cNvPr id="384" name="Google Shape;384;p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85" name="Google Shape;385;p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86" name="Google Shape;386;p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87" name="Google Shape;387;p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388" name="Google Shape;388;p8"/>
            <p:cNvGrpSpPr/>
            <p:nvPr/>
          </p:nvGrpSpPr>
          <p:grpSpPr>
            <a:xfrm flipH="1">
              <a:off x="171308" y="4315025"/>
              <a:ext cx="175000" cy="175000"/>
              <a:chOff x="8792300" y="321275"/>
              <a:chExt cx="175000" cy="175000"/>
            </a:xfrm>
          </p:grpSpPr>
          <p:sp>
            <p:nvSpPr>
              <p:cNvPr id="389" name="Google Shape;389;p8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90" name="Google Shape;390;p8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91" name="Google Shape;391;p8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92" name="Google Shape;392;p8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393" name="Google Shape;393;p8"/>
            <p:cNvGrpSpPr/>
            <p:nvPr/>
          </p:nvGrpSpPr>
          <p:grpSpPr>
            <a:xfrm>
              <a:off x="3873197" y="4657550"/>
              <a:ext cx="293111" cy="293388"/>
              <a:chOff x="3164039" y="430875"/>
              <a:chExt cx="293111" cy="293388"/>
            </a:xfrm>
          </p:grpSpPr>
          <p:sp>
            <p:nvSpPr>
              <p:cNvPr id="394" name="Google Shape;394;p8"/>
              <p:cNvSpPr/>
              <p:nvPr/>
            </p:nvSpPr>
            <p:spPr>
              <a:xfrm flipH="1">
                <a:off x="3166281" y="433407"/>
                <a:ext cx="288614" cy="288337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95" name="Google Shape;395;p8"/>
              <p:cNvSpPr/>
              <p:nvPr/>
            </p:nvSpPr>
            <p:spPr>
              <a:xfrm flipH="1">
                <a:off x="3164039" y="430875"/>
                <a:ext cx="293111" cy="293388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96" name="Google Shape;396;p8"/>
              <p:cNvSpPr/>
              <p:nvPr/>
            </p:nvSpPr>
            <p:spPr>
              <a:xfrm flipH="1">
                <a:off x="3202780" y="469909"/>
                <a:ext cx="215626" cy="215337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97" name="Google Shape;397;p8"/>
              <p:cNvSpPr/>
              <p:nvPr/>
            </p:nvSpPr>
            <p:spPr>
              <a:xfrm flipH="1">
                <a:off x="3200525" y="467377"/>
                <a:ext cx="220123" cy="220400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98" name="Google Shape;398;p8"/>
              <p:cNvSpPr/>
              <p:nvPr/>
            </p:nvSpPr>
            <p:spPr>
              <a:xfrm flipH="1">
                <a:off x="3242641" y="509484"/>
                <a:ext cx="136177" cy="136177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99" name="Google Shape;399;p8"/>
              <p:cNvSpPr/>
              <p:nvPr/>
            </p:nvSpPr>
            <p:spPr>
              <a:xfrm flipH="1">
                <a:off x="3240109" y="507242"/>
                <a:ext cx="140951" cy="140674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400" name="Google Shape;400;p8"/>
            <p:cNvGrpSpPr/>
            <p:nvPr/>
          </p:nvGrpSpPr>
          <p:grpSpPr>
            <a:xfrm flipH="1">
              <a:off x="242270" y="4142425"/>
              <a:ext cx="175013" cy="27000"/>
              <a:chOff x="5662375" y="212375"/>
              <a:chExt cx="175013" cy="27000"/>
            </a:xfrm>
          </p:grpSpPr>
          <p:sp>
            <p:nvSpPr>
              <p:cNvPr id="401" name="Google Shape;401;p8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02" name="Google Shape;402;p8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03" name="Google Shape;403;p8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cxnSp>
          <p:nvCxnSpPr>
            <p:cNvPr id="404" name="Google Shape;404;p8"/>
            <p:cNvCxnSpPr/>
            <p:nvPr/>
          </p:nvCxnSpPr>
          <p:spPr>
            <a:xfrm rot="10800000">
              <a:off x="5995050" y="226600"/>
              <a:ext cx="1504500" cy="224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5" name="Google Shape;405;p8"/>
            <p:cNvCxnSpPr/>
            <p:nvPr/>
          </p:nvCxnSpPr>
          <p:spPr>
            <a:xfrm rot="10800000">
              <a:off x="7512925" y="457850"/>
              <a:ext cx="829500" cy="743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6" name="Google Shape;406;p8"/>
            <p:cNvCxnSpPr/>
            <p:nvPr/>
          </p:nvCxnSpPr>
          <p:spPr>
            <a:xfrm flipH="1">
              <a:off x="8348975" y="-6625"/>
              <a:ext cx="796500" cy="1188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407" name="Google Shape;407;p8"/>
            <p:cNvGrpSpPr/>
            <p:nvPr/>
          </p:nvGrpSpPr>
          <p:grpSpPr>
            <a:xfrm>
              <a:off x="8064275" y="1040250"/>
              <a:ext cx="581800" cy="582350"/>
              <a:chOff x="8064275" y="887850"/>
              <a:chExt cx="581800" cy="582350"/>
            </a:xfrm>
          </p:grpSpPr>
          <p:sp>
            <p:nvSpPr>
              <p:cNvPr id="408" name="Google Shape;408;p8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09" name="Google Shape;409;p8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10" name="Google Shape;410;p8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11" name="Google Shape;411;p8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12" name="Google Shape;412;p8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13" name="Google Shape;413;p8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414" name="Google Shape;414;p8"/>
            <p:cNvGrpSpPr/>
            <p:nvPr/>
          </p:nvGrpSpPr>
          <p:grpSpPr>
            <a:xfrm>
              <a:off x="7353050" y="316275"/>
              <a:ext cx="292025" cy="292575"/>
              <a:chOff x="7353050" y="316275"/>
              <a:chExt cx="292025" cy="292575"/>
            </a:xfrm>
          </p:grpSpPr>
          <p:sp>
            <p:nvSpPr>
              <p:cNvPr id="415" name="Google Shape;415;p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16" name="Google Shape;416;p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17" name="Google Shape;417;p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18" name="Google Shape;418;p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419" name="Google Shape;419;p8"/>
            <p:cNvGrpSpPr/>
            <p:nvPr/>
          </p:nvGrpSpPr>
          <p:grpSpPr>
            <a:xfrm>
              <a:off x="8792300" y="321275"/>
              <a:ext cx="175000" cy="175000"/>
              <a:chOff x="8792300" y="321275"/>
              <a:chExt cx="175000" cy="175000"/>
            </a:xfrm>
          </p:grpSpPr>
          <p:sp>
            <p:nvSpPr>
              <p:cNvPr id="420" name="Google Shape;420;p8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21" name="Google Shape;421;p8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22" name="Google Shape;422;p8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23" name="Google Shape;423;p8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sp>
          <p:nvSpPr>
            <p:cNvPr id="424" name="Google Shape;424;p8"/>
            <p:cNvSpPr/>
            <p:nvPr/>
          </p:nvSpPr>
          <p:spPr>
            <a:xfrm>
              <a:off x="5829305" y="687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5" name="Google Shape;425;p8"/>
            <p:cNvSpPr/>
            <p:nvPr/>
          </p:nvSpPr>
          <p:spPr>
            <a:xfrm>
              <a:off x="5827050" y="661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6" name="Google Shape;426;p8"/>
            <p:cNvSpPr/>
            <p:nvPr/>
          </p:nvSpPr>
          <p:spPr>
            <a:xfrm>
              <a:off x="5865794" y="1052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7" name="Google Shape;427;p8"/>
            <p:cNvSpPr/>
            <p:nvPr/>
          </p:nvSpPr>
          <p:spPr>
            <a:xfrm>
              <a:off x="5863552" y="1026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8" name="Google Shape;428;p8"/>
            <p:cNvSpPr/>
            <p:nvPr/>
          </p:nvSpPr>
          <p:spPr>
            <a:xfrm>
              <a:off x="5905382" y="1447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9" name="Google Shape;429;p8"/>
            <p:cNvSpPr/>
            <p:nvPr/>
          </p:nvSpPr>
          <p:spPr>
            <a:xfrm>
              <a:off x="5903140" y="1425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430" name="Google Shape;430;p8"/>
            <p:cNvGrpSpPr/>
            <p:nvPr/>
          </p:nvGrpSpPr>
          <p:grpSpPr>
            <a:xfrm>
              <a:off x="8490050" y="170875"/>
              <a:ext cx="175013" cy="27000"/>
              <a:chOff x="5662375" y="212375"/>
              <a:chExt cx="175013" cy="27000"/>
            </a:xfrm>
          </p:grpSpPr>
          <p:sp>
            <p:nvSpPr>
              <p:cNvPr id="431" name="Google Shape;431;p8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32" name="Google Shape;432;p8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33" name="Google Shape;433;p8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434" name="Google Shape;434;p8"/>
            <p:cNvGrpSpPr/>
            <p:nvPr/>
          </p:nvGrpSpPr>
          <p:grpSpPr>
            <a:xfrm>
              <a:off x="8678350" y="1658000"/>
              <a:ext cx="175013" cy="27000"/>
              <a:chOff x="5662375" y="212375"/>
              <a:chExt cx="175013" cy="27000"/>
            </a:xfrm>
          </p:grpSpPr>
          <p:sp>
            <p:nvSpPr>
              <p:cNvPr id="435" name="Google Shape;435;p8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36" name="Google Shape;436;p8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37" name="Google Shape;437;p8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91603355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Blank slide">
    <p:bg>
      <p:bgPr>
        <a:noFill/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7906287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4">
  <p:cSld name="Section 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5"/>
          <p:cNvSpPr txBox="1">
            <a:spLocks noGrp="1"/>
          </p:cNvSpPr>
          <p:nvPr>
            <p:ph type="ctrTitle"/>
          </p:nvPr>
        </p:nvSpPr>
        <p:spPr>
          <a:xfrm flipH="1">
            <a:off x="1573337" y="1796051"/>
            <a:ext cx="6927600" cy="256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8666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8666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8666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8666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8666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8666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8666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8666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2" name="Google Shape;92;p15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1573337" y="1380284"/>
            <a:ext cx="3972400" cy="100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12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93" name="Google Shape;93;p15"/>
          <p:cNvSpPr txBox="1">
            <a:spLocks noGrp="1"/>
          </p:cNvSpPr>
          <p:nvPr>
            <p:ph type="subTitle" idx="1"/>
          </p:nvPr>
        </p:nvSpPr>
        <p:spPr>
          <a:xfrm>
            <a:off x="1573337" y="3657319"/>
            <a:ext cx="5633200" cy="7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67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788166280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">
  <p:cSld name="Two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 txBox="1">
            <a:spLocks noGrp="1"/>
          </p:cNvSpPr>
          <p:nvPr>
            <p:ph type="ctrTitle"/>
          </p:nvPr>
        </p:nvSpPr>
        <p:spPr>
          <a:xfrm>
            <a:off x="2619801" y="470467"/>
            <a:ext cx="6952400" cy="126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ctrTitle" idx="2"/>
          </p:nvPr>
        </p:nvSpPr>
        <p:spPr>
          <a:xfrm>
            <a:off x="2322600" y="3795600"/>
            <a:ext cx="1677200" cy="57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subTitle" idx="1"/>
          </p:nvPr>
        </p:nvSpPr>
        <p:spPr>
          <a:xfrm>
            <a:off x="2322600" y="2200033"/>
            <a:ext cx="2876400" cy="13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733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ctrTitle" idx="3"/>
          </p:nvPr>
        </p:nvSpPr>
        <p:spPr>
          <a:xfrm>
            <a:off x="7511668" y="4847067"/>
            <a:ext cx="2374000" cy="57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subTitle" idx="4"/>
          </p:nvPr>
        </p:nvSpPr>
        <p:spPr>
          <a:xfrm>
            <a:off x="7009277" y="3253408"/>
            <a:ext cx="2876400" cy="13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733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942954610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5">
  <p:cSld name="Title + Design 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2"/>
          <p:cNvSpPr txBox="1">
            <a:spLocks noGrp="1"/>
          </p:cNvSpPr>
          <p:nvPr>
            <p:ph type="ctrTitle"/>
          </p:nvPr>
        </p:nvSpPr>
        <p:spPr>
          <a:xfrm>
            <a:off x="2619801" y="470467"/>
            <a:ext cx="6952400" cy="126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648957795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7251970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15520464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>
  <p:cSld name="Opening slid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514641" y="1858265"/>
            <a:ext cx="9182400" cy="23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4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4894241" y="3911363"/>
            <a:ext cx="5802800" cy="95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57384763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4514500" y="2798200"/>
            <a:ext cx="3163200" cy="126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ctrTitle" idx="2"/>
          </p:nvPr>
        </p:nvSpPr>
        <p:spPr>
          <a:xfrm>
            <a:off x="520395" y="268871"/>
            <a:ext cx="26324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920595" y="875304"/>
            <a:ext cx="2232400" cy="7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3" hasCustomPrompt="1"/>
          </p:nvPr>
        </p:nvSpPr>
        <p:spPr>
          <a:xfrm>
            <a:off x="2824597" y="725931"/>
            <a:ext cx="1476800" cy="7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4" hasCustomPrompt="1"/>
          </p:nvPr>
        </p:nvSpPr>
        <p:spPr>
          <a:xfrm>
            <a:off x="2807208" y="2021077"/>
            <a:ext cx="1476800" cy="7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5" hasCustomPrompt="1"/>
          </p:nvPr>
        </p:nvSpPr>
        <p:spPr>
          <a:xfrm>
            <a:off x="2807208" y="3316224"/>
            <a:ext cx="1476800" cy="7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>
            <a:spLocks noGrp="1"/>
          </p:cNvSpPr>
          <p:nvPr>
            <p:ph type="title" idx="6" hasCustomPrompt="1"/>
          </p:nvPr>
        </p:nvSpPr>
        <p:spPr>
          <a:xfrm>
            <a:off x="7896011" y="2790184"/>
            <a:ext cx="1429600" cy="7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 txBox="1">
            <a:spLocks noGrp="1"/>
          </p:cNvSpPr>
          <p:nvPr>
            <p:ph type="title" idx="7" hasCustomPrompt="1"/>
          </p:nvPr>
        </p:nvSpPr>
        <p:spPr>
          <a:xfrm>
            <a:off x="7896011" y="4149781"/>
            <a:ext cx="1429600" cy="7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0" name="Google Shape;20;p3"/>
          <p:cNvSpPr txBox="1">
            <a:spLocks noGrp="1"/>
          </p:cNvSpPr>
          <p:nvPr>
            <p:ph type="title" idx="8" hasCustomPrompt="1"/>
          </p:nvPr>
        </p:nvSpPr>
        <p:spPr>
          <a:xfrm>
            <a:off x="7896011" y="5509377"/>
            <a:ext cx="1429600" cy="7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>
            <a:spLocks noGrp="1"/>
          </p:cNvSpPr>
          <p:nvPr>
            <p:ph type="ctrTitle" idx="9"/>
          </p:nvPr>
        </p:nvSpPr>
        <p:spPr>
          <a:xfrm>
            <a:off x="520395" y="1557139"/>
            <a:ext cx="26324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ubTitle" idx="13"/>
          </p:nvPr>
        </p:nvSpPr>
        <p:spPr>
          <a:xfrm>
            <a:off x="920595" y="2163569"/>
            <a:ext cx="2232400" cy="7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ctrTitle" idx="14"/>
          </p:nvPr>
        </p:nvSpPr>
        <p:spPr>
          <a:xfrm>
            <a:off x="520395" y="2855115"/>
            <a:ext cx="26324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ubTitle" idx="15"/>
          </p:nvPr>
        </p:nvSpPr>
        <p:spPr>
          <a:xfrm>
            <a:off x="920595" y="3461541"/>
            <a:ext cx="2232400" cy="7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ctrTitle" idx="16"/>
          </p:nvPr>
        </p:nvSpPr>
        <p:spPr>
          <a:xfrm>
            <a:off x="9082077" y="2366907"/>
            <a:ext cx="26324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ubTitle" idx="17"/>
          </p:nvPr>
        </p:nvSpPr>
        <p:spPr>
          <a:xfrm>
            <a:off x="9082077" y="2973340"/>
            <a:ext cx="2232400" cy="7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ctrTitle" idx="18"/>
          </p:nvPr>
        </p:nvSpPr>
        <p:spPr>
          <a:xfrm>
            <a:off x="9082077" y="3732127"/>
            <a:ext cx="26324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subTitle" idx="19"/>
          </p:nvPr>
        </p:nvSpPr>
        <p:spPr>
          <a:xfrm>
            <a:off x="9082077" y="4338556"/>
            <a:ext cx="2232400" cy="7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ctrTitle" idx="20"/>
          </p:nvPr>
        </p:nvSpPr>
        <p:spPr>
          <a:xfrm>
            <a:off x="9082077" y="5081804"/>
            <a:ext cx="26324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subTitle" idx="21"/>
          </p:nvPr>
        </p:nvSpPr>
        <p:spPr>
          <a:xfrm>
            <a:off x="9082077" y="5688231"/>
            <a:ext cx="2232400" cy="7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88298116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1">
  <p:cSld name="Section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"/>
          <p:cNvSpPr txBox="1">
            <a:spLocks noGrp="1"/>
          </p:cNvSpPr>
          <p:nvPr>
            <p:ph type="ctrTitle"/>
          </p:nvPr>
        </p:nvSpPr>
        <p:spPr>
          <a:xfrm flipH="1">
            <a:off x="1530200" y="4113533"/>
            <a:ext cx="6674000" cy="136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8666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8666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8666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8666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8666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8666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8666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8666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1530105" y="3098467"/>
            <a:ext cx="3972400" cy="100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12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4" name="Google Shape;34;p4"/>
          <p:cNvSpPr txBox="1">
            <a:spLocks noGrp="1"/>
          </p:cNvSpPr>
          <p:nvPr>
            <p:ph type="subTitle" idx="1"/>
          </p:nvPr>
        </p:nvSpPr>
        <p:spPr>
          <a:xfrm>
            <a:off x="1530100" y="5371945"/>
            <a:ext cx="5633200" cy="7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636385475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title">
  <p:cSld name="Title + sub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5"/>
          <p:cNvSpPr txBox="1">
            <a:spLocks noGrp="1"/>
          </p:cNvSpPr>
          <p:nvPr>
            <p:ph type="ctrTitle"/>
          </p:nvPr>
        </p:nvSpPr>
        <p:spPr>
          <a:xfrm>
            <a:off x="3517800" y="501997"/>
            <a:ext cx="5156400" cy="273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2133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2133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2133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2133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2133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2133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2133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2133">
                <a:solidFill>
                  <a:schemeClr val="accent6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ubTitle" idx="1"/>
          </p:nvPr>
        </p:nvSpPr>
        <p:spPr>
          <a:xfrm>
            <a:off x="3279400" y="3085633"/>
            <a:ext cx="5633200" cy="23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3687417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9"/>
          <p:cNvSpPr txBox="1">
            <a:spLocks noGrp="1"/>
          </p:cNvSpPr>
          <p:nvPr>
            <p:ph type="title"/>
          </p:nvPr>
        </p:nvSpPr>
        <p:spPr>
          <a:xfrm>
            <a:off x="1194816" y="2718816"/>
            <a:ext cx="4754800" cy="181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40" name="Google Shape;440;p9"/>
          <p:cNvSpPr txBox="1">
            <a:spLocks noGrp="1"/>
          </p:cNvSpPr>
          <p:nvPr>
            <p:ph type="body" idx="1"/>
          </p:nvPr>
        </p:nvSpPr>
        <p:spPr>
          <a:xfrm>
            <a:off x="6532200" y="1095800"/>
            <a:ext cx="4128000" cy="46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41" name="Google Shape;441;p9"/>
          <p:cNvCxnSpPr/>
          <p:nvPr/>
        </p:nvCxnSpPr>
        <p:spPr>
          <a:xfrm>
            <a:off x="2194567" y="697500"/>
            <a:ext cx="2230000" cy="16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2" name="Google Shape;442;p9"/>
          <p:cNvCxnSpPr/>
          <p:nvPr/>
        </p:nvCxnSpPr>
        <p:spPr>
          <a:xfrm rot="10800000" flipH="1">
            <a:off x="1070733" y="706233"/>
            <a:ext cx="1106000" cy="991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3" name="Google Shape;443;p9"/>
          <p:cNvCxnSpPr/>
          <p:nvPr/>
        </p:nvCxnSpPr>
        <p:spPr>
          <a:xfrm>
            <a:off x="0" y="86933"/>
            <a:ext cx="1062000" cy="1584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44" name="Google Shape;444;p9"/>
          <p:cNvGrpSpPr/>
          <p:nvPr/>
        </p:nvGrpSpPr>
        <p:grpSpPr>
          <a:xfrm flipH="1">
            <a:off x="665867" y="1279567"/>
            <a:ext cx="775733" cy="776467"/>
            <a:chOff x="8064275" y="887850"/>
            <a:chExt cx="581800" cy="582350"/>
          </a:xfrm>
        </p:grpSpPr>
        <p:sp>
          <p:nvSpPr>
            <p:cNvPr id="445" name="Google Shape;445;p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6" name="Google Shape;446;p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7" name="Google Shape;447;p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8" name="Google Shape;448;p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9" name="Google Shape;449;p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0" name="Google Shape;450;p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451" name="Google Shape;451;p9"/>
          <p:cNvGrpSpPr/>
          <p:nvPr/>
        </p:nvGrpSpPr>
        <p:grpSpPr>
          <a:xfrm flipH="1">
            <a:off x="2000534" y="517467"/>
            <a:ext cx="389367" cy="390100"/>
            <a:chOff x="7353050" y="316275"/>
            <a:chExt cx="292025" cy="292575"/>
          </a:xfrm>
        </p:grpSpPr>
        <p:sp>
          <p:nvSpPr>
            <p:cNvPr id="452" name="Google Shape;452;p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3" name="Google Shape;453;p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4" name="Google Shape;454;p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5" name="Google Shape;455;p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456" name="Google Shape;456;p9"/>
          <p:cNvSpPr/>
          <p:nvPr/>
        </p:nvSpPr>
        <p:spPr>
          <a:xfrm flipH="1">
            <a:off x="4221708" y="663510"/>
            <a:ext cx="384819" cy="384449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57" name="Google Shape;457;p9"/>
          <p:cNvSpPr/>
          <p:nvPr/>
        </p:nvSpPr>
        <p:spPr>
          <a:xfrm flipH="1">
            <a:off x="4218719" y="660133"/>
            <a:ext cx="390815" cy="391184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58" name="Google Shape;458;p9"/>
          <p:cNvSpPr/>
          <p:nvPr/>
        </p:nvSpPr>
        <p:spPr>
          <a:xfrm flipH="1">
            <a:off x="4270374" y="712179"/>
            <a:ext cx="287501" cy="287116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59" name="Google Shape;459;p9"/>
          <p:cNvSpPr/>
          <p:nvPr/>
        </p:nvSpPr>
        <p:spPr>
          <a:xfrm flipH="1">
            <a:off x="4267368" y="708803"/>
            <a:ext cx="293497" cy="293867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60" name="Google Shape;460;p9"/>
          <p:cNvSpPr/>
          <p:nvPr/>
        </p:nvSpPr>
        <p:spPr>
          <a:xfrm flipH="1">
            <a:off x="4323522" y="764946"/>
            <a:ext cx="181569" cy="181569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61" name="Google Shape;461;p9"/>
          <p:cNvSpPr/>
          <p:nvPr/>
        </p:nvSpPr>
        <p:spPr>
          <a:xfrm flipH="1">
            <a:off x="4320146" y="761956"/>
            <a:ext cx="187935" cy="187565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462" name="Google Shape;462;p9"/>
          <p:cNvGrpSpPr/>
          <p:nvPr/>
        </p:nvGrpSpPr>
        <p:grpSpPr>
          <a:xfrm flipH="1">
            <a:off x="4702817" y="481467"/>
            <a:ext cx="233351" cy="36000"/>
            <a:chOff x="5662375" y="212375"/>
            <a:chExt cx="175013" cy="27000"/>
          </a:xfrm>
        </p:grpSpPr>
        <p:sp>
          <p:nvSpPr>
            <p:cNvPr id="463" name="Google Shape;463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4" name="Google Shape;464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5" name="Google Shape;465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466" name="Google Shape;466;p9"/>
          <p:cNvGrpSpPr/>
          <p:nvPr/>
        </p:nvGrpSpPr>
        <p:grpSpPr>
          <a:xfrm flipH="1">
            <a:off x="640550" y="323600"/>
            <a:ext cx="233351" cy="36000"/>
            <a:chOff x="5662375" y="212375"/>
            <a:chExt cx="175013" cy="27000"/>
          </a:xfrm>
        </p:grpSpPr>
        <p:sp>
          <p:nvSpPr>
            <p:cNvPr id="467" name="Google Shape;467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8" name="Google Shape;468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9" name="Google Shape;469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470" name="Google Shape;470;p9"/>
          <p:cNvGrpSpPr/>
          <p:nvPr/>
        </p:nvGrpSpPr>
        <p:grpSpPr>
          <a:xfrm flipH="1">
            <a:off x="1202283" y="2204833"/>
            <a:ext cx="233351" cy="36000"/>
            <a:chOff x="5662375" y="212375"/>
            <a:chExt cx="175013" cy="27000"/>
          </a:xfrm>
        </p:grpSpPr>
        <p:sp>
          <p:nvSpPr>
            <p:cNvPr id="471" name="Google Shape;471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2" name="Google Shape;472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3" name="Google Shape;473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cxnSp>
        <p:nvCxnSpPr>
          <p:cNvPr id="474" name="Google Shape;474;p9"/>
          <p:cNvCxnSpPr/>
          <p:nvPr/>
        </p:nvCxnSpPr>
        <p:spPr>
          <a:xfrm>
            <a:off x="1055200" y="5616533"/>
            <a:ext cx="1542800" cy="723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5" name="Google Shape;475;p9"/>
          <p:cNvCxnSpPr/>
          <p:nvPr/>
        </p:nvCxnSpPr>
        <p:spPr>
          <a:xfrm rot="10800000" flipH="1">
            <a:off x="0" y="5627233"/>
            <a:ext cx="1055200" cy="1115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76" name="Google Shape;476;p9"/>
          <p:cNvGrpSpPr/>
          <p:nvPr/>
        </p:nvGrpSpPr>
        <p:grpSpPr>
          <a:xfrm rot="10800000">
            <a:off x="665867" y="5254567"/>
            <a:ext cx="775733" cy="776467"/>
            <a:chOff x="8064275" y="887850"/>
            <a:chExt cx="581800" cy="582350"/>
          </a:xfrm>
        </p:grpSpPr>
        <p:sp>
          <p:nvSpPr>
            <p:cNvPr id="477" name="Google Shape;477;p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8" name="Google Shape;478;p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9" name="Google Shape;479;p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0" name="Google Shape;480;p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1" name="Google Shape;481;p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2" name="Google Shape;482;p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483" name="Google Shape;483;p9"/>
          <p:cNvGrpSpPr/>
          <p:nvPr/>
        </p:nvGrpSpPr>
        <p:grpSpPr>
          <a:xfrm rot="10800000">
            <a:off x="2426101" y="6115667"/>
            <a:ext cx="389367" cy="390100"/>
            <a:chOff x="7353050" y="316275"/>
            <a:chExt cx="292025" cy="292575"/>
          </a:xfrm>
        </p:grpSpPr>
        <p:sp>
          <p:nvSpPr>
            <p:cNvPr id="484" name="Google Shape;484;p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5" name="Google Shape;485;p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6" name="Google Shape;486;p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7" name="Google Shape;487;p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488" name="Google Shape;488;p9"/>
          <p:cNvGrpSpPr/>
          <p:nvPr/>
        </p:nvGrpSpPr>
        <p:grpSpPr>
          <a:xfrm rot="10800000">
            <a:off x="283367" y="6194067"/>
            <a:ext cx="233333" cy="233333"/>
            <a:chOff x="8792300" y="321275"/>
            <a:chExt cx="175000" cy="175000"/>
          </a:xfrm>
        </p:grpSpPr>
        <p:sp>
          <p:nvSpPr>
            <p:cNvPr id="489" name="Google Shape;489;p9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0" name="Google Shape;490;p9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1" name="Google Shape;491;p9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2" name="Google Shape;492;p9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493" name="Google Shape;493;p9"/>
          <p:cNvGrpSpPr/>
          <p:nvPr/>
        </p:nvGrpSpPr>
        <p:grpSpPr>
          <a:xfrm rot="10800000">
            <a:off x="640550" y="6469767"/>
            <a:ext cx="233351" cy="36000"/>
            <a:chOff x="5662375" y="212375"/>
            <a:chExt cx="175013" cy="27000"/>
          </a:xfrm>
        </p:grpSpPr>
        <p:sp>
          <p:nvSpPr>
            <p:cNvPr id="494" name="Google Shape;494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5" name="Google Shape;495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6" name="Google Shape;496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497" name="Google Shape;497;p9"/>
          <p:cNvGrpSpPr/>
          <p:nvPr/>
        </p:nvGrpSpPr>
        <p:grpSpPr>
          <a:xfrm rot="10800000">
            <a:off x="1405483" y="5198133"/>
            <a:ext cx="233351" cy="36000"/>
            <a:chOff x="5662375" y="212375"/>
            <a:chExt cx="175013" cy="27000"/>
          </a:xfrm>
        </p:grpSpPr>
        <p:sp>
          <p:nvSpPr>
            <p:cNvPr id="498" name="Google Shape;498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9" name="Google Shape;499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0" name="Google Shape;500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825464984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Title + Desig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>
            <a:spLocks noGrp="1"/>
          </p:cNvSpPr>
          <p:nvPr>
            <p:ph type="ctrTitle"/>
          </p:nvPr>
        </p:nvSpPr>
        <p:spPr>
          <a:xfrm>
            <a:off x="2619801" y="470467"/>
            <a:ext cx="6952400" cy="126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119998089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2">
  <p:cSld name="Section 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ctrTitle"/>
          </p:nvPr>
        </p:nvSpPr>
        <p:spPr>
          <a:xfrm flipH="1">
            <a:off x="3663705" y="3514233"/>
            <a:ext cx="6927600" cy="256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48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8666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8666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8666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8666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8666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8666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8666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8666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6618905" y="3098467"/>
            <a:ext cx="3972400" cy="100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128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3" name="Google Shape;43;p7"/>
          <p:cNvSpPr txBox="1">
            <a:spLocks noGrp="1"/>
          </p:cNvSpPr>
          <p:nvPr>
            <p:ph type="subTitle" idx="1"/>
          </p:nvPr>
        </p:nvSpPr>
        <p:spPr>
          <a:xfrm>
            <a:off x="4958105" y="5373975"/>
            <a:ext cx="5633200" cy="7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667267778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+ photo">
  <p:cSld name="Text + photo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"/>
          <p:cNvSpPr txBox="1">
            <a:spLocks noGrp="1"/>
          </p:cNvSpPr>
          <p:nvPr>
            <p:ph type="ctrTitle"/>
          </p:nvPr>
        </p:nvSpPr>
        <p:spPr>
          <a:xfrm>
            <a:off x="2134311" y="1313637"/>
            <a:ext cx="3564800" cy="273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667">
                <a:solidFill>
                  <a:schemeClr val="accent6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667">
                <a:solidFill>
                  <a:schemeClr val="accent6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667">
                <a:solidFill>
                  <a:schemeClr val="accent6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667">
                <a:solidFill>
                  <a:schemeClr val="accent6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667">
                <a:solidFill>
                  <a:schemeClr val="accent6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667">
                <a:solidFill>
                  <a:schemeClr val="accent6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667">
                <a:solidFill>
                  <a:schemeClr val="accent6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667">
                <a:solidFill>
                  <a:schemeClr val="accent6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6" name="Google Shape;46;p8"/>
          <p:cNvSpPr txBox="1">
            <a:spLocks noGrp="1"/>
          </p:cNvSpPr>
          <p:nvPr>
            <p:ph type="subTitle" idx="1"/>
          </p:nvPr>
        </p:nvSpPr>
        <p:spPr>
          <a:xfrm>
            <a:off x="1572311" y="4077900"/>
            <a:ext cx="4126800" cy="23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None/>
              <a:defRPr sz="1467">
                <a:solidFill>
                  <a:schemeClr val="accent6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ctrTitle" idx="2"/>
          </p:nvPr>
        </p:nvSpPr>
        <p:spPr>
          <a:xfrm>
            <a:off x="2576120" y="470467"/>
            <a:ext cx="6952400" cy="126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56146752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">
  <p:cSld name="Number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 txBox="1">
            <a:spLocks noGrp="1"/>
          </p:cNvSpPr>
          <p:nvPr>
            <p:ph type="ctrTitle"/>
          </p:nvPr>
        </p:nvSpPr>
        <p:spPr>
          <a:xfrm>
            <a:off x="2619801" y="470467"/>
            <a:ext cx="6952400" cy="126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title" idx="2" hasCustomPrompt="1"/>
          </p:nvPr>
        </p:nvSpPr>
        <p:spPr>
          <a:xfrm>
            <a:off x="1448868" y="1966833"/>
            <a:ext cx="2393600" cy="100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1" name="Google Shape;51;p9"/>
          <p:cNvSpPr txBox="1">
            <a:spLocks noGrp="1"/>
          </p:cNvSpPr>
          <p:nvPr>
            <p:ph type="subTitle" idx="1"/>
          </p:nvPr>
        </p:nvSpPr>
        <p:spPr>
          <a:xfrm flipH="1">
            <a:off x="4642236" y="2221939"/>
            <a:ext cx="4353200" cy="4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title" idx="3" hasCustomPrompt="1"/>
          </p:nvPr>
        </p:nvSpPr>
        <p:spPr>
          <a:xfrm>
            <a:off x="3064601" y="3300467"/>
            <a:ext cx="2351600" cy="100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3" name="Google Shape;53;p9"/>
          <p:cNvSpPr txBox="1">
            <a:spLocks noGrp="1"/>
          </p:cNvSpPr>
          <p:nvPr>
            <p:ph type="subTitle" idx="4"/>
          </p:nvPr>
        </p:nvSpPr>
        <p:spPr>
          <a:xfrm flipH="1">
            <a:off x="6090735" y="3584567"/>
            <a:ext cx="4353200" cy="4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4" name="Google Shape;54;p9"/>
          <p:cNvSpPr txBox="1">
            <a:spLocks noGrp="1"/>
          </p:cNvSpPr>
          <p:nvPr>
            <p:ph type="title" idx="5" hasCustomPrompt="1"/>
          </p:nvPr>
        </p:nvSpPr>
        <p:spPr>
          <a:xfrm>
            <a:off x="4470901" y="4684833"/>
            <a:ext cx="2393600" cy="100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9"/>
          <p:cNvSpPr txBox="1">
            <a:spLocks noGrp="1"/>
          </p:cNvSpPr>
          <p:nvPr>
            <p:ph type="subTitle" idx="6"/>
          </p:nvPr>
        </p:nvSpPr>
        <p:spPr>
          <a:xfrm flipH="1">
            <a:off x="7561987" y="4946588"/>
            <a:ext cx="4353200" cy="4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309913302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">
  <p:cSld name="Three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0"/>
          <p:cNvSpPr txBox="1">
            <a:spLocks noGrp="1"/>
          </p:cNvSpPr>
          <p:nvPr>
            <p:ph type="ctrTitle"/>
          </p:nvPr>
        </p:nvSpPr>
        <p:spPr>
          <a:xfrm>
            <a:off x="2619801" y="470467"/>
            <a:ext cx="6952400" cy="126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8" name="Google Shape;58;p10"/>
          <p:cNvSpPr txBox="1">
            <a:spLocks noGrp="1"/>
          </p:cNvSpPr>
          <p:nvPr>
            <p:ph type="ctrTitle" idx="2"/>
          </p:nvPr>
        </p:nvSpPr>
        <p:spPr>
          <a:xfrm>
            <a:off x="748800" y="3739617"/>
            <a:ext cx="3564800" cy="57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24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24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24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24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24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24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24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2400">
                <a:solidFill>
                  <a:schemeClr val="accent6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9" name="Google Shape;59;p10"/>
          <p:cNvSpPr txBox="1">
            <a:spLocks noGrp="1"/>
          </p:cNvSpPr>
          <p:nvPr>
            <p:ph type="subTitle" idx="1"/>
          </p:nvPr>
        </p:nvSpPr>
        <p:spPr>
          <a:xfrm>
            <a:off x="1163267" y="4120633"/>
            <a:ext cx="2736000" cy="13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None/>
              <a:defRPr sz="1467">
                <a:solidFill>
                  <a:schemeClr val="accent6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0" name="Google Shape;60;p10"/>
          <p:cNvSpPr txBox="1">
            <a:spLocks noGrp="1"/>
          </p:cNvSpPr>
          <p:nvPr>
            <p:ph type="ctrTitle" idx="3"/>
          </p:nvPr>
        </p:nvSpPr>
        <p:spPr>
          <a:xfrm>
            <a:off x="4313600" y="3739617"/>
            <a:ext cx="3564800" cy="57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24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24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24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24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24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24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24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2400">
                <a:solidFill>
                  <a:schemeClr val="accent6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1" name="Google Shape;61;p10"/>
          <p:cNvSpPr txBox="1">
            <a:spLocks noGrp="1"/>
          </p:cNvSpPr>
          <p:nvPr>
            <p:ph type="subTitle" idx="4"/>
          </p:nvPr>
        </p:nvSpPr>
        <p:spPr>
          <a:xfrm>
            <a:off x="4617200" y="2715667"/>
            <a:ext cx="2957600" cy="13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None/>
              <a:defRPr sz="1467">
                <a:solidFill>
                  <a:schemeClr val="accent6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2" name="Google Shape;62;p10"/>
          <p:cNvSpPr txBox="1">
            <a:spLocks noGrp="1"/>
          </p:cNvSpPr>
          <p:nvPr>
            <p:ph type="ctrTitle" idx="5"/>
          </p:nvPr>
        </p:nvSpPr>
        <p:spPr>
          <a:xfrm>
            <a:off x="7878400" y="3739617"/>
            <a:ext cx="3564800" cy="57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24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24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24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24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24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24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24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2400">
                <a:solidFill>
                  <a:schemeClr val="accent6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3" name="Google Shape;63;p10"/>
          <p:cNvSpPr txBox="1">
            <a:spLocks noGrp="1"/>
          </p:cNvSpPr>
          <p:nvPr>
            <p:ph type="subTitle" idx="6"/>
          </p:nvPr>
        </p:nvSpPr>
        <p:spPr>
          <a:xfrm>
            <a:off x="8182000" y="4120633"/>
            <a:ext cx="2957600" cy="13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None/>
              <a:defRPr sz="1467">
                <a:solidFill>
                  <a:schemeClr val="accent6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680981778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3">
  <p:cSld name="Section 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1"/>
          <p:cNvSpPr txBox="1">
            <a:spLocks noGrp="1"/>
          </p:cNvSpPr>
          <p:nvPr>
            <p:ph type="ctrTitle"/>
          </p:nvPr>
        </p:nvSpPr>
        <p:spPr>
          <a:xfrm flipH="1">
            <a:off x="3672724" y="1796051"/>
            <a:ext cx="6927600" cy="256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48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8666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8666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8666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8666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8666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8666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8666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8666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6" name="Google Shape;66;p11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6627924" y="1380284"/>
            <a:ext cx="3972400" cy="100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128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7" name="Google Shape;67;p11"/>
          <p:cNvSpPr txBox="1">
            <a:spLocks noGrp="1"/>
          </p:cNvSpPr>
          <p:nvPr>
            <p:ph type="subTitle" idx="1"/>
          </p:nvPr>
        </p:nvSpPr>
        <p:spPr>
          <a:xfrm>
            <a:off x="4967124" y="3657319"/>
            <a:ext cx="5633200" cy="7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67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703386932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x Columns">
  <p:cSld name="Six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2"/>
          <p:cNvSpPr txBox="1">
            <a:spLocks noGrp="1"/>
          </p:cNvSpPr>
          <p:nvPr>
            <p:ph type="ctrTitle"/>
          </p:nvPr>
        </p:nvSpPr>
        <p:spPr>
          <a:xfrm>
            <a:off x="2619801" y="470467"/>
            <a:ext cx="6952400" cy="126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0" name="Google Shape;70;p12"/>
          <p:cNvSpPr txBox="1">
            <a:spLocks noGrp="1"/>
          </p:cNvSpPr>
          <p:nvPr>
            <p:ph type="ctrTitle" idx="2"/>
          </p:nvPr>
        </p:nvSpPr>
        <p:spPr>
          <a:xfrm>
            <a:off x="619304" y="2408667"/>
            <a:ext cx="2374000" cy="57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1" name="Google Shape;71;p12"/>
          <p:cNvSpPr txBox="1">
            <a:spLocks noGrp="1"/>
          </p:cNvSpPr>
          <p:nvPr>
            <p:ph type="subTitle" idx="1"/>
          </p:nvPr>
        </p:nvSpPr>
        <p:spPr>
          <a:xfrm>
            <a:off x="821504" y="2800999"/>
            <a:ext cx="1969600" cy="13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2" name="Google Shape;72;p12"/>
          <p:cNvSpPr txBox="1">
            <a:spLocks noGrp="1"/>
          </p:cNvSpPr>
          <p:nvPr>
            <p:ph type="ctrTitle" idx="3"/>
          </p:nvPr>
        </p:nvSpPr>
        <p:spPr>
          <a:xfrm>
            <a:off x="2769901" y="2408667"/>
            <a:ext cx="2374000" cy="57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3" name="Google Shape;73;p12"/>
          <p:cNvSpPr txBox="1">
            <a:spLocks noGrp="1"/>
          </p:cNvSpPr>
          <p:nvPr>
            <p:ph type="subTitle" idx="4"/>
          </p:nvPr>
        </p:nvSpPr>
        <p:spPr>
          <a:xfrm>
            <a:off x="2972101" y="2800999"/>
            <a:ext cx="1969600" cy="13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4" name="Google Shape;74;p12"/>
          <p:cNvSpPr txBox="1">
            <a:spLocks noGrp="1"/>
          </p:cNvSpPr>
          <p:nvPr>
            <p:ph type="ctrTitle" idx="5"/>
          </p:nvPr>
        </p:nvSpPr>
        <p:spPr>
          <a:xfrm>
            <a:off x="4920500" y="2408667"/>
            <a:ext cx="2374000" cy="57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5" name="Google Shape;75;p12"/>
          <p:cNvSpPr txBox="1">
            <a:spLocks noGrp="1"/>
          </p:cNvSpPr>
          <p:nvPr>
            <p:ph type="subTitle" idx="6"/>
          </p:nvPr>
        </p:nvSpPr>
        <p:spPr>
          <a:xfrm>
            <a:off x="5122700" y="2800999"/>
            <a:ext cx="1969600" cy="13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ctrTitle" idx="7"/>
          </p:nvPr>
        </p:nvSpPr>
        <p:spPr>
          <a:xfrm>
            <a:off x="4942823" y="4733149"/>
            <a:ext cx="2374000" cy="57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subTitle" idx="8"/>
          </p:nvPr>
        </p:nvSpPr>
        <p:spPr>
          <a:xfrm>
            <a:off x="5145029" y="5186935"/>
            <a:ext cx="1969600" cy="13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ctrTitle" idx="9"/>
          </p:nvPr>
        </p:nvSpPr>
        <p:spPr>
          <a:xfrm>
            <a:off x="7124692" y="4733149"/>
            <a:ext cx="2374000" cy="57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ubTitle" idx="13"/>
          </p:nvPr>
        </p:nvSpPr>
        <p:spPr>
          <a:xfrm>
            <a:off x="7333681" y="5186935"/>
            <a:ext cx="1969600" cy="13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ctrTitle" idx="14"/>
          </p:nvPr>
        </p:nvSpPr>
        <p:spPr>
          <a:xfrm>
            <a:off x="9306561" y="4733149"/>
            <a:ext cx="2374000" cy="57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subTitle" idx="15"/>
          </p:nvPr>
        </p:nvSpPr>
        <p:spPr>
          <a:xfrm>
            <a:off x="9522333" y="5186935"/>
            <a:ext cx="1942400" cy="13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164291141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">
  <p:cSld name="Two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 txBox="1">
            <a:spLocks noGrp="1"/>
          </p:cNvSpPr>
          <p:nvPr>
            <p:ph type="ctrTitle"/>
          </p:nvPr>
        </p:nvSpPr>
        <p:spPr>
          <a:xfrm>
            <a:off x="2619801" y="470467"/>
            <a:ext cx="6952400" cy="126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ctrTitle" idx="2"/>
          </p:nvPr>
        </p:nvSpPr>
        <p:spPr>
          <a:xfrm>
            <a:off x="2322600" y="3795600"/>
            <a:ext cx="1677200" cy="57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subTitle" idx="1"/>
          </p:nvPr>
        </p:nvSpPr>
        <p:spPr>
          <a:xfrm>
            <a:off x="2322600" y="2200033"/>
            <a:ext cx="2876400" cy="13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733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ctrTitle" idx="3"/>
          </p:nvPr>
        </p:nvSpPr>
        <p:spPr>
          <a:xfrm>
            <a:off x="7511668" y="4847067"/>
            <a:ext cx="2374000" cy="57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subTitle" idx="4"/>
          </p:nvPr>
        </p:nvSpPr>
        <p:spPr>
          <a:xfrm>
            <a:off x="7009277" y="3253408"/>
            <a:ext cx="2876400" cy="13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733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041421776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2">
  <p:cSld name="Title + Design 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4"/>
          <p:cNvSpPr txBox="1">
            <a:spLocks noGrp="1"/>
          </p:cNvSpPr>
          <p:nvPr>
            <p:ph type="ctrTitle"/>
          </p:nvPr>
        </p:nvSpPr>
        <p:spPr>
          <a:xfrm>
            <a:off x="2619801" y="470467"/>
            <a:ext cx="6952400" cy="126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095445837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4">
  <p:cSld name="Section 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5"/>
          <p:cNvSpPr txBox="1">
            <a:spLocks noGrp="1"/>
          </p:cNvSpPr>
          <p:nvPr>
            <p:ph type="ctrTitle"/>
          </p:nvPr>
        </p:nvSpPr>
        <p:spPr>
          <a:xfrm flipH="1">
            <a:off x="1573337" y="1796051"/>
            <a:ext cx="6927600" cy="256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8666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8666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8666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8666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8666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8666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8666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8666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2" name="Google Shape;92;p15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1573337" y="1380284"/>
            <a:ext cx="3972400" cy="100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12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93" name="Google Shape;93;p15"/>
          <p:cNvSpPr txBox="1">
            <a:spLocks noGrp="1"/>
          </p:cNvSpPr>
          <p:nvPr>
            <p:ph type="subTitle" idx="1"/>
          </p:nvPr>
        </p:nvSpPr>
        <p:spPr>
          <a:xfrm>
            <a:off x="1573337" y="3657319"/>
            <a:ext cx="5633200" cy="7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67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5577157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10"/>
          <p:cNvSpPr txBox="1">
            <a:spLocks noGrp="1"/>
          </p:cNvSpPr>
          <p:nvPr>
            <p:ph type="body" idx="1"/>
          </p:nvPr>
        </p:nvSpPr>
        <p:spPr>
          <a:xfrm>
            <a:off x="1496067" y="2596896"/>
            <a:ext cx="3718400" cy="18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30479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Barlow Semi Condensed"/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3" name="Google Shape;503;p10"/>
          <p:cNvSpPr txBox="1">
            <a:spLocks noGrp="1"/>
          </p:cNvSpPr>
          <p:nvPr>
            <p:ph type="title"/>
          </p:nvPr>
        </p:nvSpPr>
        <p:spPr>
          <a:xfrm>
            <a:off x="2800800" y="463296"/>
            <a:ext cx="6596000" cy="78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cxnSp>
        <p:nvCxnSpPr>
          <p:cNvPr id="504" name="Google Shape;504;p10"/>
          <p:cNvCxnSpPr/>
          <p:nvPr/>
        </p:nvCxnSpPr>
        <p:spPr>
          <a:xfrm>
            <a:off x="787267" y="5787467"/>
            <a:ext cx="1617200" cy="563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5" name="Google Shape;505;p10"/>
          <p:cNvCxnSpPr/>
          <p:nvPr/>
        </p:nvCxnSpPr>
        <p:spPr>
          <a:xfrm rot="10800000" flipH="1">
            <a:off x="10633" y="5776800"/>
            <a:ext cx="776800" cy="872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06" name="Google Shape;506;p10"/>
          <p:cNvGrpSpPr/>
          <p:nvPr/>
        </p:nvGrpSpPr>
        <p:grpSpPr>
          <a:xfrm flipH="1">
            <a:off x="575634" y="5578367"/>
            <a:ext cx="389367" cy="390100"/>
            <a:chOff x="7353050" y="316275"/>
            <a:chExt cx="292025" cy="292575"/>
          </a:xfrm>
        </p:grpSpPr>
        <p:sp>
          <p:nvSpPr>
            <p:cNvPr id="507" name="Google Shape;507;p10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8" name="Google Shape;508;p10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9" name="Google Shape;509;p10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0" name="Google Shape;510;p10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511" name="Google Shape;511;p10"/>
          <p:cNvGrpSpPr/>
          <p:nvPr/>
        </p:nvGrpSpPr>
        <p:grpSpPr>
          <a:xfrm>
            <a:off x="2195619" y="6155433"/>
            <a:ext cx="390815" cy="391184"/>
            <a:chOff x="3164039" y="430875"/>
            <a:chExt cx="293111" cy="293388"/>
          </a:xfrm>
        </p:grpSpPr>
        <p:sp>
          <p:nvSpPr>
            <p:cNvPr id="512" name="Google Shape;512;p10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3" name="Google Shape;513;p10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4" name="Google Shape;514;p10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5" name="Google Shape;515;p10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6" name="Google Shape;516;p10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7" name="Google Shape;517;p10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cxnSp>
        <p:nvCxnSpPr>
          <p:cNvPr id="518" name="Google Shape;518;p10"/>
          <p:cNvCxnSpPr/>
          <p:nvPr/>
        </p:nvCxnSpPr>
        <p:spPr>
          <a:xfrm rot="10800000">
            <a:off x="9595967" y="393467"/>
            <a:ext cx="1542800" cy="723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9" name="Google Shape;519;p10"/>
          <p:cNvCxnSpPr/>
          <p:nvPr/>
        </p:nvCxnSpPr>
        <p:spPr>
          <a:xfrm flipH="1">
            <a:off x="11138767" y="-8833"/>
            <a:ext cx="1055200" cy="1115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20" name="Google Shape;520;p10"/>
          <p:cNvGrpSpPr/>
          <p:nvPr/>
        </p:nvGrpSpPr>
        <p:grpSpPr>
          <a:xfrm>
            <a:off x="10752367" y="702567"/>
            <a:ext cx="775733" cy="776467"/>
            <a:chOff x="8064275" y="887850"/>
            <a:chExt cx="581800" cy="582350"/>
          </a:xfrm>
        </p:grpSpPr>
        <p:sp>
          <p:nvSpPr>
            <p:cNvPr id="521" name="Google Shape;521;p10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2" name="Google Shape;522;p10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3" name="Google Shape;523;p10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4" name="Google Shape;524;p10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5" name="Google Shape;525;p10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6" name="Google Shape;526;p10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527" name="Google Shape;527;p10"/>
          <p:cNvGrpSpPr/>
          <p:nvPr/>
        </p:nvGrpSpPr>
        <p:grpSpPr>
          <a:xfrm>
            <a:off x="9378501" y="227834"/>
            <a:ext cx="389367" cy="390100"/>
            <a:chOff x="7353050" y="316275"/>
            <a:chExt cx="292025" cy="292575"/>
          </a:xfrm>
        </p:grpSpPr>
        <p:sp>
          <p:nvSpPr>
            <p:cNvPr id="528" name="Google Shape;528;p10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9" name="Google Shape;529;p10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0" name="Google Shape;530;p10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1" name="Google Shape;531;p10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532" name="Google Shape;532;p10"/>
          <p:cNvGrpSpPr/>
          <p:nvPr/>
        </p:nvGrpSpPr>
        <p:grpSpPr>
          <a:xfrm>
            <a:off x="11677267" y="306200"/>
            <a:ext cx="233333" cy="233333"/>
            <a:chOff x="8792300" y="321275"/>
            <a:chExt cx="175000" cy="175000"/>
          </a:xfrm>
        </p:grpSpPr>
        <p:sp>
          <p:nvSpPr>
            <p:cNvPr id="533" name="Google Shape;533;p10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4" name="Google Shape;534;p10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5" name="Google Shape;535;p10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6" name="Google Shape;536;p10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537" name="Google Shape;537;p10"/>
          <p:cNvGrpSpPr/>
          <p:nvPr/>
        </p:nvGrpSpPr>
        <p:grpSpPr>
          <a:xfrm>
            <a:off x="11320067" y="227833"/>
            <a:ext cx="233351" cy="36000"/>
            <a:chOff x="5662375" y="212375"/>
            <a:chExt cx="175013" cy="27000"/>
          </a:xfrm>
        </p:grpSpPr>
        <p:sp>
          <p:nvSpPr>
            <p:cNvPr id="538" name="Google Shape;538;p1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9" name="Google Shape;539;p1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0" name="Google Shape;540;p1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541" name="Google Shape;541;p10"/>
          <p:cNvGrpSpPr/>
          <p:nvPr/>
        </p:nvGrpSpPr>
        <p:grpSpPr>
          <a:xfrm>
            <a:off x="10555134" y="1499467"/>
            <a:ext cx="233351" cy="36000"/>
            <a:chOff x="5662375" y="212375"/>
            <a:chExt cx="175013" cy="27000"/>
          </a:xfrm>
        </p:grpSpPr>
        <p:sp>
          <p:nvSpPr>
            <p:cNvPr id="542" name="Google Shape;542;p1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3" name="Google Shape;543;p1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4" name="Google Shape;544;p1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777355263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s">
  <p:cSld name="Four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6"/>
          <p:cNvSpPr txBox="1">
            <a:spLocks noGrp="1"/>
          </p:cNvSpPr>
          <p:nvPr>
            <p:ph type="ctrTitle"/>
          </p:nvPr>
        </p:nvSpPr>
        <p:spPr>
          <a:xfrm>
            <a:off x="2619801" y="470467"/>
            <a:ext cx="6952400" cy="126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6" name="Google Shape;96;p16"/>
          <p:cNvSpPr txBox="1">
            <a:spLocks noGrp="1"/>
          </p:cNvSpPr>
          <p:nvPr>
            <p:ph type="ctrTitle" idx="2"/>
          </p:nvPr>
        </p:nvSpPr>
        <p:spPr>
          <a:xfrm>
            <a:off x="3047680" y="2202723"/>
            <a:ext cx="2390800" cy="57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7" name="Google Shape;97;p16"/>
          <p:cNvSpPr txBox="1">
            <a:spLocks noGrp="1"/>
          </p:cNvSpPr>
          <p:nvPr>
            <p:ph type="subTitle" idx="1"/>
          </p:nvPr>
        </p:nvSpPr>
        <p:spPr>
          <a:xfrm>
            <a:off x="3047680" y="2595056"/>
            <a:ext cx="2277600" cy="13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8" name="Google Shape;98;p16"/>
          <p:cNvSpPr txBox="1">
            <a:spLocks noGrp="1"/>
          </p:cNvSpPr>
          <p:nvPr>
            <p:ph type="ctrTitle" idx="3"/>
          </p:nvPr>
        </p:nvSpPr>
        <p:spPr>
          <a:xfrm>
            <a:off x="3047680" y="4760764"/>
            <a:ext cx="2390800" cy="57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9" name="Google Shape;99;p16"/>
          <p:cNvSpPr txBox="1">
            <a:spLocks noGrp="1"/>
          </p:cNvSpPr>
          <p:nvPr>
            <p:ph type="subTitle" idx="4"/>
          </p:nvPr>
        </p:nvSpPr>
        <p:spPr>
          <a:xfrm>
            <a:off x="3047680" y="5153097"/>
            <a:ext cx="2277600" cy="13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00" name="Google Shape;100;p16"/>
          <p:cNvSpPr txBox="1">
            <a:spLocks noGrp="1"/>
          </p:cNvSpPr>
          <p:nvPr>
            <p:ph type="ctrTitle" idx="5"/>
          </p:nvPr>
        </p:nvSpPr>
        <p:spPr>
          <a:xfrm>
            <a:off x="6729729" y="2202723"/>
            <a:ext cx="2390800" cy="57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1" name="Google Shape;101;p16"/>
          <p:cNvSpPr txBox="1">
            <a:spLocks noGrp="1"/>
          </p:cNvSpPr>
          <p:nvPr>
            <p:ph type="subTitle" idx="6"/>
          </p:nvPr>
        </p:nvSpPr>
        <p:spPr>
          <a:xfrm>
            <a:off x="6729732" y="2595056"/>
            <a:ext cx="2390800" cy="13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02" name="Google Shape;102;p16"/>
          <p:cNvSpPr txBox="1">
            <a:spLocks noGrp="1"/>
          </p:cNvSpPr>
          <p:nvPr>
            <p:ph type="ctrTitle" idx="7"/>
          </p:nvPr>
        </p:nvSpPr>
        <p:spPr>
          <a:xfrm>
            <a:off x="6729729" y="4760764"/>
            <a:ext cx="2390800" cy="57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3" name="Google Shape;103;p16"/>
          <p:cNvSpPr txBox="1">
            <a:spLocks noGrp="1"/>
          </p:cNvSpPr>
          <p:nvPr>
            <p:ph type="subTitle" idx="8"/>
          </p:nvPr>
        </p:nvSpPr>
        <p:spPr>
          <a:xfrm>
            <a:off x="6729732" y="5153097"/>
            <a:ext cx="2390800" cy="13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728665263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">
  <p:cSld name="Big title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7"/>
          <p:cNvSpPr txBox="1">
            <a:spLocks noGrp="1"/>
          </p:cNvSpPr>
          <p:nvPr>
            <p:ph type="ctrTitle"/>
          </p:nvPr>
        </p:nvSpPr>
        <p:spPr>
          <a:xfrm flipH="1">
            <a:off x="1591372" y="2148200"/>
            <a:ext cx="6927600" cy="256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6500"/>
              <a:buNone/>
              <a:defRPr sz="8666"/>
            </a:lvl2pPr>
            <a:lvl3pPr lvl="2" rtl="0">
              <a:spcBef>
                <a:spcPts val="0"/>
              </a:spcBef>
              <a:spcAft>
                <a:spcPts val="0"/>
              </a:spcAft>
              <a:buSzPts val="6500"/>
              <a:buNone/>
              <a:defRPr sz="8666"/>
            </a:lvl3pPr>
            <a:lvl4pPr lvl="3" rtl="0">
              <a:spcBef>
                <a:spcPts val="0"/>
              </a:spcBef>
              <a:spcAft>
                <a:spcPts val="0"/>
              </a:spcAft>
              <a:buSzPts val="6500"/>
              <a:buNone/>
              <a:defRPr sz="8666"/>
            </a:lvl4pPr>
            <a:lvl5pPr lvl="4" rtl="0">
              <a:spcBef>
                <a:spcPts val="0"/>
              </a:spcBef>
              <a:spcAft>
                <a:spcPts val="0"/>
              </a:spcAft>
              <a:buSzPts val="6500"/>
              <a:buNone/>
              <a:defRPr sz="8666"/>
            </a:lvl5pPr>
            <a:lvl6pPr lvl="5" rtl="0">
              <a:spcBef>
                <a:spcPts val="0"/>
              </a:spcBef>
              <a:spcAft>
                <a:spcPts val="0"/>
              </a:spcAft>
              <a:buSzPts val="6500"/>
              <a:buNone/>
              <a:defRPr sz="8666"/>
            </a:lvl6pPr>
            <a:lvl7pPr lvl="6" rtl="0">
              <a:spcBef>
                <a:spcPts val="0"/>
              </a:spcBef>
              <a:spcAft>
                <a:spcPts val="0"/>
              </a:spcAft>
              <a:buSzPts val="6500"/>
              <a:buNone/>
              <a:defRPr sz="8666"/>
            </a:lvl7pPr>
            <a:lvl8pPr lvl="7" rtl="0">
              <a:spcBef>
                <a:spcPts val="0"/>
              </a:spcBef>
              <a:spcAft>
                <a:spcPts val="0"/>
              </a:spcAft>
              <a:buSzPts val="6500"/>
              <a:buNone/>
              <a:defRPr sz="8666"/>
            </a:lvl8pPr>
            <a:lvl9pPr lvl="8" rtl="0">
              <a:spcBef>
                <a:spcPts val="0"/>
              </a:spcBef>
              <a:spcAft>
                <a:spcPts val="0"/>
              </a:spcAft>
              <a:buSzPts val="6500"/>
              <a:buNone/>
              <a:defRPr sz="8666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643169431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5">
  <p:cSld name="Section 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8"/>
          <p:cNvSpPr txBox="1">
            <a:spLocks noGrp="1"/>
          </p:cNvSpPr>
          <p:nvPr>
            <p:ph type="ctrTitle"/>
          </p:nvPr>
        </p:nvSpPr>
        <p:spPr>
          <a:xfrm flipH="1">
            <a:off x="3013772" y="2925073"/>
            <a:ext cx="6927600" cy="256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8666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8666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8666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8666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8666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8666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8666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8666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8" name="Google Shape;108;p18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3013772" y="2509307"/>
            <a:ext cx="3972400" cy="100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12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09" name="Google Shape;109;p18"/>
          <p:cNvSpPr txBox="1">
            <a:spLocks noGrp="1"/>
          </p:cNvSpPr>
          <p:nvPr>
            <p:ph type="subTitle" idx="1"/>
          </p:nvPr>
        </p:nvSpPr>
        <p:spPr>
          <a:xfrm>
            <a:off x="3013772" y="4634739"/>
            <a:ext cx="5633200" cy="7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399815324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3">
  <p:cSld name="Title + Design 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9"/>
          <p:cNvSpPr txBox="1">
            <a:spLocks noGrp="1"/>
          </p:cNvSpPr>
          <p:nvPr>
            <p:ph type="ctrTitle"/>
          </p:nvPr>
        </p:nvSpPr>
        <p:spPr>
          <a:xfrm>
            <a:off x="2619801" y="470467"/>
            <a:ext cx="6952400" cy="126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583425528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4">
  <p:cSld name="Title + Design 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0"/>
          <p:cNvSpPr txBox="1">
            <a:spLocks noGrp="1"/>
          </p:cNvSpPr>
          <p:nvPr>
            <p:ph type="ctrTitle"/>
          </p:nvPr>
        </p:nvSpPr>
        <p:spPr>
          <a:xfrm>
            <a:off x="2619801" y="470467"/>
            <a:ext cx="6952400" cy="126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053969119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6">
  <p:cSld name="Section 6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>
            <a:spLocks noGrp="1"/>
          </p:cNvSpPr>
          <p:nvPr>
            <p:ph type="ctrTitle"/>
          </p:nvPr>
        </p:nvSpPr>
        <p:spPr>
          <a:xfrm flipH="1">
            <a:off x="2264096" y="2904633"/>
            <a:ext cx="6927600" cy="256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48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8666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8666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8666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8666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8666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8666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8666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8666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6" name="Google Shape;116;p21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5219296" y="2488867"/>
            <a:ext cx="3972400" cy="100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128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17" name="Google Shape;117;p21"/>
          <p:cNvSpPr txBox="1">
            <a:spLocks noGrp="1"/>
          </p:cNvSpPr>
          <p:nvPr>
            <p:ph type="subTitle" idx="1"/>
          </p:nvPr>
        </p:nvSpPr>
        <p:spPr>
          <a:xfrm>
            <a:off x="3558496" y="4634739"/>
            <a:ext cx="5633200" cy="7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243502466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5">
  <p:cSld name="Title + Design 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2"/>
          <p:cNvSpPr txBox="1">
            <a:spLocks noGrp="1"/>
          </p:cNvSpPr>
          <p:nvPr>
            <p:ph type="ctrTitle"/>
          </p:nvPr>
        </p:nvSpPr>
        <p:spPr>
          <a:xfrm>
            <a:off x="2619801" y="470467"/>
            <a:ext cx="6952400" cy="126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806349047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3"/>
          <p:cNvSpPr txBox="1">
            <a:spLocks noGrp="1"/>
          </p:cNvSpPr>
          <p:nvPr>
            <p:ph type="ctrTitle"/>
          </p:nvPr>
        </p:nvSpPr>
        <p:spPr>
          <a:xfrm flipH="1">
            <a:off x="2632200" y="1548000"/>
            <a:ext cx="6927600" cy="182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4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22" name="Google Shape;122;p23"/>
          <p:cNvSpPr txBox="1">
            <a:spLocks noGrp="1"/>
          </p:cNvSpPr>
          <p:nvPr>
            <p:ph type="subTitle" idx="1"/>
          </p:nvPr>
        </p:nvSpPr>
        <p:spPr>
          <a:xfrm>
            <a:off x="2870000" y="3326467"/>
            <a:ext cx="6452000" cy="13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3" name="Google Shape;123;p23"/>
          <p:cNvSpPr txBox="1"/>
          <p:nvPr/>
        </p:nvSpPr>
        <p:spPr>
          <a:xfrm>
            <a:off x="834541" y="4963224"/>
            <a:ext cx="5106800" cy="237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333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CREDITS: This presentation template was created by </a:t>
            </a:r>
            <a:r>
              <a:rPr lang="en" sz="1333" b="1">
                <a:solidFill>
                  <a:schemeClr val="dk1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333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including icons by </a:t>
            </a:r>
            <a:r>
              <a:rPr lang="en" sz="1333" b="1">
                <a:solidFill>
                  <a:schemeClr val="dk1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333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and infographics &amp; images by </a:t>
            </a:r>
            <a:r>
              <a:rPr lang="en" sz="1333" b="1">
                <a:solidFill>
                  <a:schemeClr val="dk1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333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. </a:t>
            </a:r>
            <a:endParaRPr sz="1333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Please keep this slide for attribution.</a:t>
            </a:r>
            <a:endParaRPr sz="1200" b="1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endParaRPr sz="1867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  <p:extLst>
      <p:ext uri="{BB962C8B-B14F-4D97-AF65-F5344CB8AC3E}">
        <p14:creationId xmlns:p14="http://schemas.microsoft.com/office/powerpoint/2010/main" val="1052666724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Title + 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 txBox="1">
            <a:spLocks noGrp="1"/>
          </p:cNvSpPr>
          <p:nvPr>
            <p:ph type="body" idx="1"/>
          </p:nvPr>
        </p:nvSpPr>
        <p:spPr>
          <a:xfrm>
            <a:off x="856067" y="2846400"/>
            <a:ext cx="7077600" cy="19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1219170" lvl="1" indent="-406390" rtl="0">
              <a:spcBef>
                <a:spcPts val="2133"/>
              </a:spcBef>
              <a:spcAft>
                <a:spcPts val="0"/>
              </a:spcAft>
              <a:buSzPts val="1200"/>
              <a:buChar char="○"/>
              <a:defRPr/>
            </a:lvl2pPr>
            <a:lvl3pPr marL="1828754" lvl="2" indent="-406390" rtl="0">
              <a:spcBef>
                <a:spcPts val="2133"/>
              </a:spcBef>
              <a:spcAft>
                <a:spcPts val="0"/>
              </a:spcAft>
              <a:buSzPts val="1200"/>
              <a:buChar char="■"/>
              <a:defRPr/>
            </a:lvl3pPr>
            <a:lvl4pPr marL="2438339" lvl="3" indent="-406390" rtl="0">
              <a:spcBef>
                <a:spcPts val="2133"/>
              </a:spcBef>
              <a:spcAft>
                <a:spcPts val="0"/>
              </a:spcAft>
              <a:buSzPts val="1200"/>
              <a:buChar char="●"/>
              <a:defRPr/>
            </a:lvl4pPr>
            <a:lvl5pPr marL="3047924" lvl="4" indent="-406390" rtl="0">
              <a:spcBef>
                <a:spcPts val="2133"/>
              </a:spcBef>
              <a:spcAft>
                <a:spcPts val="0"/>
              </a:spcAft>
              <a:buSzPts val="1200"/>
              <a:buChar char="○"/>
              <a:defRPr/>
            </a:lvl5pPr>
            <a:lvl6pPr marL="3657509" lvl="5" indent="-406390" rtl="0">
              <a:spcBef>
                <a:spcPts val="2133"/>
              </a:spcBef>
              <a:spcAft>
                <a:spcPts val="0"/>
              </a:spcAft>
              <a:buSzPts val="1200"/>
              <a:buChar char="■"/>
              <a:defRPr/>
            </a:lvl6pPr>
            <a:lvl7pPr marL="4267093" lvl="6" indent="-406390" rtl="0">
              <a:spcBef>
                <a:spcPts val="2133"/>
              </a:spcBef>
              <a:spcAft>
                <a:spcPts val="0"/>
              </a:spcAft>
              <a:buSzPts val="1200"/>
              <a:buChar char="●"/>
              <a:defRPr/>
            </a:lvl7pPr>
            <a:lvl8pPr marL="4876678" lvl="7" indent="-406390" rtl="0">
              <a:spcBef>
                <a:spcPts val="2133"/>
              </a:spcBef>
              <a:spcAft>
                <a:spcPts val="0"/>
              </a:spcAft>
              <a:buSzPts val="1200"/>
              <a:buChar char="○"/>
              <a:defRPr/>
            </a:lvl8pPr>
            <a:lvl9pPr marL="5486263" lvl="8" indent="-406390" rtl="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6" name="Google Shape;126;p24"/>
          <p:cNvSpPr txBox="1">
            <a:spLocks noGrp="1"/>
          </p:cNvSpPr>
          <p:nvPr>
            <p:ph type="ctrTitle"/>
          </p:nvPr>
        </p:nvSpPr>
        <p:spPr>
          <a:xfrm>
            <a:off x="2619801" y="470467"/>
            <a:ext cx="6952400" cy="126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088057110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Blank slide">
    <p:bg>
      <p:bgPr>
        <a:noFill/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458707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7.xml"/><Relationship Id="rId13" Type="http://schemas.openxmlformats.org/officeDocument/2006/relationships/slideLayout" Target="../slideLayouts/slideLayout112.xml"/><Relationship Id="rId18" Type="http://schemas.openxmlformats.org/officeDocument/2006/relationships/slideLayout" Target="../slideLayouts/slideLayout117.xml"/><Relationship Id="rId3" Type="http://schemas.openxmlformats.org/officeDocument/2006/relationships/slideLayout" Target="../slideLayouts/slideLayout102.xml"/><Relationship Id="rId21" Type="http://schemas.openxmlformats.org/officeDocument/2006/relationships/slideLayout" Target="../slideLayouts/slideLayout120.xml"/><Relationship Id="rId7" Type="http://schemas.openxmlformats.org/officeDocument/2006/relationships/slideLayout" Target="../slideLayouts/slideLayout106.xml"/><Relationship Id="rId12" Type="http://schemas.openxmlformats.org/officeDocument/2006/relationships/slideLayout" Target="../slideLayouts/slideLayout111.xml"/><Relationship Id="rId17" Type="http://schemas.openxmlformats.org/officeDocument/2006/relationships/slideLayout" Target="../slideLayouts/slideLayout116.xml"/><Relationship Id="rId25" Type="http://schemas.openxmlformats.org/officeDocument/2006/relationships/theme" Target="../theme/theme10.xml"/><Relationship Id="rId2" Type="http://schemas.openxmlformats.org/officeDocument/2006/relationships/slideLayout" Target="../slideLayouts/slideLayout101.xml"/><Relationship Id="rId16" Type="http://schemas.openxmlformats.org/officeDocument/2006/relationships/slideLayout" Target="../slideLayouts/slideLayout115.xml"/><Relationship Id="rId20" Type="http://schemas.openxmlformats.org/officeDocument/2006/relationships/slideLayout" Target="../slideLayouts/slideLayout119.xml"/><Relationship Id="rId1" Type="http://schemas.openxmlformats.org/officeDocument/2006/relationships/slideLayout" Target="../slideLayouts/slideLayout100.xml"/><Relationship Id="rId6" Type="http://schemas.openxmlformats.org/officeDocument/2006/relationships/slideLayout" Target="../slideLayouts/slideLayout105.xml"/><Relationship Id="rId11" Type="http://schemas.openxmlformats.org/officeDocument/2006/relationships/slideLayout" Target="../slideLayouts/slideLayout110.xml"/><Relationship Id="rId2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04.xml"/><Relationship Id="rId15" Type="http://schemas.openxmlformats.org/officeDocument/2006/relationships/slideLayout" Target="../slideLayouts/slideLayout114.xml"/><Relationship Id="rId23" Type="http://schemas.openxmlformats.org/officeDocument/2006/relationships/slideLayout" Target="../slideLayouts/slideLayout122.xml"/><Relationship Id="rId10" Type="http://schemas.openxmlformats.org/officeDocument/2006/relationships/slideLayout" Target="../slideLayouts/slideLayout109.xml"/><Relationship Id="rId19" Type="http://schemas.openxmlformats.org/officeDocument/2006/relationships/slideLayout" Target="../slideLayouts/slideLayout118.xml"/><Relationship Id="rId4" Type="http://schemas.openxmlformats.org/officeDocument/2006/relationships/slideLayout" Target="../slideLayouts/slideLayout103.xml"/><Relationship Id="rId9" Type="http://schemas.openxmlformats.org/officeDocument/2006/relationships/slideLayout" Target="../slideLayouts/slideLayout108.xml"/><Relationship Id="rId14" Type="http://schemas.openxmlformats.org/officeDocument/2006/relationships/slideLayout" Target="../slideLayouts/slideLayout113.xml"/><Relationship Id="rId22" Type="http://schemas.openxmlformats.org/officeDocument/2006/relationships/slideLayout" Target="../slideLayouts/slideLayout12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3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0.xml"/><Relationship Id="rId13" Type="http://schemas.openxmlformats.org/officeDocument/2006/relationships/slideLayout" Target="../slideLayouts/slideLayout45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35.xml"/><Relationship Id="rId7" Type="http://schemas.openxmlformats.org/officeDocument/2006/relationships/slideLayout" Target="../slideLayouts/slideLayout39.xml"/><Relationship Id="rId12" Type="http://schemas.openxmlformats.org/officeDocument/2006/relationships/slideLayout" Target="../slideLayouts/slideLayout44.xml"/><Relationship Id="rId17" Type="http://schemas.openxmlformats.org/officeDocument/2006/relationships/slideLayout" Target="../slideLayouts/slideLayout49.xml"/><Relationship Id="rId2" Type="http://schemas.openxmlformats.org/officeDocument/2006/relationships/slideLayout" Target="../slideLayouts/slideLayout34.xml"/><Relationship Id="rId16" Type="http://schemas.openxmlformats.org/officeDocument/2006/relationships/slideLayout" Target="../slideLayouts/slideLayout48.xml"/><Relationship Id="rId1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3.xml"/><Relationship Id="rId5" Type="http://schemas.openxmlformats.org/officeDocument/2006/relationships/slideLayout" Target="../slideLayouts/slideLayout37.xml"/><Relationship Id="rId15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42.xml"/><Relationship Id="rId4" Type="http://schemas.openxmlformats.org/officeDocument/2006/relationships/slideLayout" Target="../slideLayouts/slideLayout36.xml"/><Relationship Id="rId9" Type="http://schemas.openxmlformats.org/officeDocument/2006/relationships/slideLayout" Target="../slideLayouts/slideLayout41.xml"/><Relationship Id="rId14" Type="http://schemas.openxmlformats.org/officeDocument/2006/relationships/slideLayout" Target="../slideLayouts/slideLayout46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50.xml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51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4.xml"/><Relationship Id="rId18" Type="http://schemas.openxmlformats.org/officeDocument/2006/relationships/slideLayout" Target="../slideLayouts/slideLayout69.xml"/><Relationship Id="rId3" Type="http://schemas.openxmlformats.org/officeDocument/2006/relationships/slideLayout" Target="../slideLayouts/slideLayout54.xml"/><Relationship Id="rId21" Type="http://schemas.openxmlformats.org/officeDocument/2006/relationships/slideLayout" Target="../slideLayouts/slideLayout72.xml"/><Relationship Id="rId7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63.xml"/><Relationship Id="rId17" Type="http://schemas.openxmlformats.org/officeDocument/2006/relationships/slideLayout" Target="../slideLayouts/slideLayout68.xml"/><Relationship Id="rId2" Type="http://schemas.openxmlformats.org/officeDocument/2006/relationships/slideLayout" Target="../slideLayouts/slideLayout53.xml"/><Relationship Id="rId16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71.xml"/><Relationship Id="rId1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62.xml"/><Relationship Id="rId5" Type="http://schemas.openxmlformats.org/officeDocument/2006/relationships/slideLayout" Target="../slideLayouts/slideLayout56.xml"/><Relationship Id="rId15" Type="http://schemas.openxmlformats.org/officeDocument/2006/relationships/slideLayout" Target="../slideLayouts/slideLayout66.xml"/><Relationship Id="rId23" Type="http://schemas.openxmlformats.org/officeDocument/2006/relationships/theme" Target="../theme/theme6.xml"/><Relationship Id="rId10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70.xml"/><Relationship Id="rId4" Type="http://schemas.openxmlformats.org/officeDocument/2006/relationships/slideLayout" Target="../slideLayouts/slideLayout55.xml"/><Relationship Id="rId9" Type="http://schemas.openxmlformats.org/officeDocument/2006/relationships/slideLayout" Target="../slideLayouts/slideLayout60.xml"/><Relationship Id="rId14" Type="http://schemas.openxmlformats.org/officeDocument/2006/relationships/slideLayout" Target="../slideLayouts/slideLayout65.xml"/><Relationship Id="rId22" Type="http://schemas.openxmlformats.org/officeDocument/2006/relationships/slideLayout" Target="../slideLayouts/slideLayout73.xml"/></Relationships>
</file>

<file path=ppt/slideMasters/_rels/slideMaster7.xml.rels><?xml version="1.0" encoding="UTF-8" standalone="yes"?>
<Relationships xmlns="http://schemas.openxmlformats.org/package/2006/relationships"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74.xml"/></Relationships>
</file>

<file path=ppt/slideMasters/_rels/slideMaster8.xml.rels><?xml version="1.0" encoding="UTF-8" standalone="yes"?>
<Relationships xmlns="http://schemas.openxmlformats.org/package/2006/relationships"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75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3.xml"/><Relationship Id="rId13" Type="http://schemas.openxmlformats.org/officeDocument/2006/relationships/slideLayout" Target="../slideLayouts/slideLayout88.xml"/><Relationship Id="rId18" Type="http://schemas.openxmlformats.org/officeDocument/2006/relationships/slideLayout" Target="../slideLayouts/slideLayout93.xml"/><Relationship Id="rId3" Type="http://schemas.openxmlformats.org/officeDocument/2006/relationships/slideLayout" Target="../slideLayouts/slideLayout78.xml"/><Relationship Id="rId21" Type="http://schemas.openxmlformats.org/officeDocument/2006/relationships/slideLayout" Target="../slideLayouts/slideLayout96.xml"/><Relationship Id="rId7" Type="http://schemas.openxmlformats.org/officeDocument/2006/relationships/slideLayout" Target="../slideLayouts/slideLayout82.xml"/><Relationship Id="rId12" Type="http://schemas.openxmlformats.org/officeDocument/2006/relationships/slideLayout" Target="../slideLayouts/slideLayout87.xml"/><Relationship Id="rId17" Type="http://schemas.openxmlformats.org/officeDocument/2006/relationships/slideLayout" Target="../slideLayouts/slideLayout92.xml"/><Relationship Id="rId25" Type="http://schemas.openxmlformats.org/officeDocument/2006/relationships/theme" Target="../theme/theme9.xml"/><Relationship Id="rId2" Type="http://schemas.openxmlformats.org/officeDocument/2006/relationships/slideLayout" Target="../slideLayouts/slideLayout77.xml"/><Relationship Id="rId16" Type="http://schemas.openxmlformats.org/officeDocument/2006/relationships/slideLayout" Target="../slideLayouts/slideLayout91.xml"/><Relationship Id="rId20" Type="http://schemas.openxmlformats.org/officeDocument/2006/relationships/slideLayout" Target="../slideLayouts/slideLayout95.xml"/><Relationship Id="rId1" Type="http://schemas.openxmlformats.org/officeDocument/2006/relationships/slideLayout" Target="../slideLayouts/slideLayout76.xml"/><Relationship Id="rId6" Type="http://schemas.openxmlformats.org/officeDocument/2006/relationships/slideLayout" Target="../slideLayouts/slideLayout81.xml"/><Relationship Id="rId11" Type="http://schemas.openxmlformats.org/officeDocument/2006/relationships/slideLayout" Target="../slideLayouts/slideLayout86.xml"/><Relationship Id="rId24" Type="http://schemas.openxmlformats.org/officeDocument/2006/relationships/slideLayout" Target="../slideLayouts/slideLayout99.xml"/><Relationship Id="rId5" Type="http://schemas.openxmlformats.org/officeDocument/2006/relationships/slideLayout" Target="../slideLayouts/slideLayout80.xml"/><Relationship Id="rId15" Type="http://schemas.openxmlformats.org/officeDocument/2006/relationships/slideLayout" Target="../slideLayouts/slideLayout90.xml"/><Relationship Id="rId23" Type="http://schemas.openxmlformats.org/officeDocument/2006/relationships/slideLayout" Target="../slideLayouts/slideLayout98.xml"/><Relationship Id="rId10" Type="http://schemas.openxmlformats.org/officeDocument/2006/relationships/slideLayout" Target="../slideLayouts/slideLayout85.xml"/><Relationship Id="rId19" Type="http://schemas.openxmlformats.org/officeDocument/2006/relationships/slideLayout" Target="../slideLayouts/slideLayout94.xml"/><Relationship Id="rId4" Type="http://schemas.openxmlformats.org/officeDocument/2006/relationships/slideLayout" Target="../slideLayouts/slideLayout79.xml"/><Relationship Id="rId9" Type="http://schemas.openxmlformats.org/officeDocument/2006/relationships/slideLayout" Target="../slideLayouts/slideLayout84.xml"/><Relationship Id="rId14" Type="http://schemas.openxmlformats.org/officeDocument/2006/relationships/slideLayout" Target="../slideLayouts/slideLayout89.xml"/><Relationship Id="rId22" Type="http://schemas.openxmlformats.org/officeDocument/2006/relationships/slideLayout" Target="../slideLayouts/slideLayout9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65000" y="702567"/>
            <a:ext cx="102620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90377108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</p:sldLayoutIdLs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 b="1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65742205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77" r:id="rId1"/>
    <p:sldLayoutId id="2147483778" r:id="rId2"/>
    <p:sldLayoutId id="2147483779" r:id="rId3"/>
    <p:sldLayoutId id="2147483780" r:id="rId4"/>
    <p:sldLayoutId id="2147483781" r:id="rId5"/>
    <p:sldLayoutId id="2147483782" r:id="rId6"/>
    <p:sldLayoutId id="2147483783" r:id="rId7"/>
    <p:sldLayoutId id="2147483784" r:id="rId8"/>
    <p:sldLayoutId id="2147483785" r:id="rId9"/>
    <p:sldLayoutId id="2147483786" r:id="rId10"/>
    <p:sldLayoutId id="2147483787" r:id="rId11"/>
    <p:sldLayoutId id="2147483788" r:id="rId12"/>
    <p:sldLayoutId id="2147483789" r:id="rId13"/>
    <p:sldLayoutId id="2147483790" r:id="rId14"/>
    <p:sldLayoutId id="2147483791" r:id="rId15"/>
    <p:sldLayoutId id="2147483792" r:id="rId16"/>
    <p:sldLayoutId id="2147483793" r:id="rId17"/>
    <p:sldLayoutId id="2147483794" r:id="rId18"/>
    <p:sldLayoutId id="2147483795" r:id="rId19"/>
    <p:sldLayoutId id="2147483796" r:id="rId20"/>
    <p:sldLayoutId id="2147483797" r:id="rId21"/>
    <p:sldLayoutId id="2147483798" r:id="rId22"/>
    <p:sldLayoutId id="2147483799" r:id="rId23"/>
    <p:sldLayoutId id="2147483800" r:id="rId24"/>
  </p:sldLayoutIdLs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33"/>
          <p:cNvSpPr txBox="1">
            <a:spLocks noGrp="1"/>
          </p:cNvSpPr>
          <p:nvPr>
            <p:ph type="title"/>
          </p:nvPr>
        </p:nvSpPr>
        <p:spPr>
          <a:xfrm>
            <a:off x="1424133" y="1244600"/>
            <a:ext cx="9396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1684" name="Google Shape;1684;p33"/>
          <p:cNvSpPr txBox="1">
            <a:spLocks noGrp="1"/>
          </p:cNvSpPr>
          <p:nvPr>
            <p:ph type="body" idx="1"/>
          </p:nvPr>
        </p:nvSpPr>
        <p:spPr>
          <a:xfrm>
            <a:off x="1424133" y="2260600"/>
            <a:ext cx="9396400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6010780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93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23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oboto Black"/>
              <a:buNone/>
              <a:defRPr sz="280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Light"/>
              <a:buChar char="●"/>
              <a:defRPr sz="18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○"/>
              <a:defRPr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■"/>
              <a:defRPr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●"/>
              <a:defRPr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○"/>
              <a:defRPr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■"/>
              <a:defRPr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●"/>
              <a:defRPr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○"/>
              <a:defRPr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Roboto Light"/>
              <a:buChar char="■"/>
              <a:defRPr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0751091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  <p:sldLayoutId id="2147483706" r:id="rId12"/>
    <p:sldLayoutId id="2147483707" r:id="rId13"/>
    <p:sldLayoutId id="2147483708" r:id="rId14"/>
    <p:sldLayoutId id="2147483709" r:id="rId15"/>
    <p:sldLayoutId id="2147483710" r:id="rId16"/>
    <p:sldLayoutId id="2147483711" r:id="rId17"/>
  </p:sldLayoutIdLs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 txBox="1">
            <a:spLocks noGrp="1"/>
          </p:cNvSpPr>
          <p:nvPr>
            <p:ph type="title"/>
          </p:nvPr>
        </p:nvSpPr>
        <p:spPr>
          <a:xfrm>
            <a:off x="1424133" y="1244600"/>
            <a:ext cx="9396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99" name="Google Shape;99;p18"/>
          <p:cNvSpPr txBox="1">
            <a:spLocks noGrp="1"/>
          </p:cNvSpPr>
          <p:nvPr>
            <p:ph type="body" idx="1"/>
          </p:nvPr>
        </p:nvSpPr>
        <p:spPr>
          <a:xfrm>
            <a:off x="1424133" y="2260600"/>
            <a:ext cx="9396400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70245592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13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0"/>
          <p:cNvSpPr txBox="1">
            <a:spLocks noGrp="1"/>
          </p:cNvSpPr>
          <p:nvPr>
            <p:ph type="title"/>
          </p:nvPr>
        </p:nvSpPr>
        <p:spPr>
          <a:xfrm>
            <a:off x="1424133" y="1244600"/>
            <a:ext cx="9396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103" name="Google Shape;103;p20"/>
          <p:cNvSpPr txBox="1">
            <a:spLocks noGrp="1"/>
          </p:cNvSpPr>
          <p:nvPr>
            <p:ph type="body" idx="1"/>
          </p:nvPr>
        </p:nvSpPr>
        <p:spPr>
          <a:xfrm>
            <a:off x="1424133" y="2260600"/>
            <a:ext cx="9396400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08468982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15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 b="1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2006055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17" r:id="rId1"/>
    <p:sldLayoutId id="2147483719" r:id="rId2"/>
    <p:sldLayoutId id="2147483720" r:id="rId3"/>
    <p:sldLayoutId id="2147483721" r:id="rId4"/>
    <p:sldLayoutId id="2147483722" r:id="rId5"/>
    <p:sldLayoutId id="2147483723" r:id="rId6"/>
    <p:sldLayoutId id="2147483724" r:id="rId7"/>
    <p:sldLayoutId id="2147483725" r:id="rId8"/>
    <p:sldLayoutId id="2147483726" r:id="rId9"/>
    <p:sldLayoutId id="2147483727" r:id="rId10"/>
    <p:sldLayoutId id="2147483729" r:id="rId11"/>
    <p:sldLayoutId id="2147483731" r:id="rId12"/>
    <p:sldLayoutId id="2147483732" r:id="rId13"/>
    <p:sldLayoutId id="2147483733" r:id="rId14"/>
    <p:sldLayoutId id="2147483734" r:id="rId15"/>
    <p:sldLayoutId id="2147483735" r:id="rId16"/>
    <p:sldLayoutId id="2147483736" r:id="rId17"/>
    <p:sldLayoutId id="2147483739" r:id="rId18"/>
    <p:sldLayoutId id="2147483740" r:id="rId19"/>
    <p:sldLayoutId id="2147483741" r:id="rId20"/>
    <p:sldLayoutId id="2147483742" r:id="rId21"/>
    <p:sldLayoutId id="2147483801" r:id="rId22"/>
  </p:sldLayoutIdLs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6"/>
          <p:cNvSpPr txBox="1">
            <a:spLocks noGrp="1"/>
          </p:cNvSpPr>
          <p:nvPr>
            <p:ph type="title"/>
          </p:nvPr>
        </p:nvSpPr>
        <p:spPr>
          <a:xfrm>
            <a:off x="1424133" y="1244600"/>
            <a:ext cx="9396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130" name="Google Shape;130;p26"/>
          <p:cNvSpPr txBox="1">
            <a:spLocks noGrp="1"/>
          </p:cNvSpPr>
          <p:nvPr>
            <p:ph type="body" idx="1"/>
          </p:nvPr>
        </p:nvSpPr>
        <p:spPr>
          <a:xfrm>
            <a:off x="1424133" y="2260600"/>
            <a:ext cx="9396400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68374368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44" r:id="rId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8"/>
          <p:cNvSpPr txBox="1">
            <a:spLocks noGrp="1"/>
          </p:cNvSpPr>
          <p:nvPr>
            <p:ph type="title"/>
          </p:nvPr>
        </p:nvSpPr>
        <p:spPr>
          <a:xfrm>
            <a:off x="1424133" y="1244600"/>
            <a:ext cx="9396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134" name="Google Shape;134;p28"/>
          <p:cNvSpPr txBox="1">
            <a:spLocks noGrp="1"/>
          </p:cNvSpPr>
          <p:nvPr>
            <p:ph type="body" idx="1"/>
          </p:nvPr>
        </p:nvSpPr>
        <p:spPr>
          <a:xfrm>
            <a:off x="1424133" y="2260600"/>
            <a:ext cx="9396400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76689718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46" r:id="rId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 b="1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58252847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50" r:id="rId3"/>
    <p:sldLayoutId id="2147483751" r:id="rId4"/>
    <p:sldLayoutId id="2147483752" r:id="rId5"/>
    <p:sldLayoutId id="2147483753" r:id="rId6"/>
    <p:sldLayoutId id="2147483754" r:id="rId7"/>
    <p:sldLayoutId id="2147483755" r:id="rId8"/>
    <p:sldLayoutId id="2147483756" r:id="rId9"/>
    <p:sldLayoutId id="2147483757" r:id="rId10"/>
    <p:sldLayoutId id="2147483758" r:id="rId11"/>
    <p:sldLayoutId id="2147483759" r:id="rId12"/>
    <p:sldLayoutId id="2147483760" r:id="rId13"/>
    <p:sldLayoutId id="2147483761" r:id="rId14"/>
    <p:sldLayoutId id="2147483762" r:id="rId15"/>
    <p:sldLayoutId id="2147483763" r:id="rId16"/>
    <p:sldLayoutId id="2147483764" r:id="rId17"/>
    <p:sldLayoutId id="2147483765" r:id="rId18"/>
    <p:sldLayoutId id="2147483766" r:id="rId19"/>
    <p:sldLayoutId id="2147483767" r:id="rId20"/>
    <p:sldLayoutId id="2147483768" r:id="rId21"/>
    <p:sldLayoutId id="2147483769" r:id="rId22"/>
    <p:sldLayoutId id="2147483770" r:id="rId23"/>
    <p:sldLayoutId id="2147483771" r:id="rId24"/>
  </p:sldLayoutIdLs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5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5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5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5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6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63.xml"/><Relationship Id="rId4" Type="http://schemas.openxmlformats.org/officeDocument/2006/relationships/image" Target="../media/image5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6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9917316-5D8F-4929-8B45-2A3B671C1D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72592" y="585926"/>
            <a:ext cx="9246815" cy="3116062"/>
          </a:xfrm>
        </p:spPr>
        <p:txBody>
          <a:bodyPr>
            <a:normAutofit fontScale="90000"/>
          </a:bodyPr>
          <a:lstStyle/>
          <a:p>
            <a:pPr algn="ctr">
              <a:lnSpc>
                <a:spcPct val="150000"/>
              </a:lnSpc>
            </a:pPr>
            <a:r>
              <a:rPr lang="vi-VN" sz="5300" b="0" dirty="0">
                <a:latin typeface="+mn-lt"/>
              </a:rPr>
              <a:t>Công cụ và môi trường phát triển phần mềm</a:t>
            </a:r>
            <a:br>
              <a:rPr lang="en-US" sz="3600" b="1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</a:br>
            <a:r>
              <a:rPr lang="vi-VN" sz="2400" b="1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ĐỀ TÀI</a:t>
            </a:r>
            <a:r>
              <a:rPr lang="en-US" sz="2400" b="1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: </a:t>
            </a:r>
            <a:r>
              <a:rPr lang="vi-VN" sz="24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Hệ thống quản lý bán hàng tại quầy</a:t>
            </a:r>
            <a:endParaRPr lang="en-US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09F667B0-F19E-43B8-877D-1062431BAF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89833" y="5507936"/>
            <a:ext cx="2994734" cy="1350064"/>
          </a:xfrm>
        </p:spPr>
        <p:txBody>
          <a:bodyPr/>
          <a:lstStyle/>
          <a:p>
            <a:pPr algn="l"/>
            <a:endParaRPr lang="en-US" sz="1400" dirty="0">
              <a:latin typeface="+mn-lt"/>
            </a:endParaRPr>
          </a:p>
          <a:p>
            <a:pPr algn="l"/>
            <a:endParaRPr lang="en-US" sz="1400" dirty="0">
              <a:latin typeface="+mn-lt"/>
            </a:endParaRPr>
          </a:p>
          <a:p>
            <a:pPr algn="l"/>
            <a:r>
              <a:rPr lang="vi-VN" sz="1400" dirty="0">
                <a:latin typeface="+mn-lt"/>
              </a:rPr>
              <a:t>GV: Bùi Thị Hương</a:t>
            </a:r>
            <a:endParaRPr lang="en-US" sz="1400" dirty="0">
              <a:latin typeface="+mn-lt"/>
            </a:endParaRPr>
          </a:p>
          <a:p>
            <a:pPr algn="l"/>
            <a:r>
              <a:rPr lang="en-US" sz="1400" dirty="0" err="1">
                <a:latin typeface="+mn-lt"/>
              </a:rPr>
              <a:t>Sv</a:t>
            </a:r>
            <a:r>
              <a:rPr lang="en-US" sz="1400" dirty="0">
                <a:latin typeface="+mn-lt"/>
              </a:rPr>
              <a:t>: </a:t>
            </a:r>
          </a:p>
          <a:p>
            <a:pPr algn="l"/>
            <a:r>
              <a:rPr lang="en-US" sz="1400" dirty="0">
                <a:latin typeface="+mn-lt"/>
              </a:rPr>
              <a:t>	-</a:t>
            </a:r>
            <a:r>
              <a:rPr lang="en-US" sz="1400" dirty="0" err="1">
                <a:latin typeface="+mn-lt"/>
              </a:rPr>
              <a:t>Nguyễn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Sỹ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Trường</a:t>
            </a:r>
            <a:endParaRPr lang="en-US" sz="1400" dirty="0">
              <a:latin typeface="+mn-lt"/>
            </a:endParaRPr>
          </a:p>
          <a:p>
            <a:pPr algn="l"/>
            <a:r>
              <a:rPr lang="en-US" sz="1400" dirty="0">
                <a:latin typeface="+mn-lt"/>
              </a:rPr>
              <a:t>	-</a:t>
            </a:r>
            <a:r>
              <a:rPr lang="vi-VN" sz="1400" dirty="0">
                <a:latin typeface="+mn-lt"/>
              </a:rPr>
              <a:t>Phạm Văn Quyền</a:t>
            </a:r>
            <a:endParaRPr lang="en-US" sz="1400" dirty="0">
              <a:latin typeface="+mn-lt"/>
            </a:endParaRPr>
          </a:p>
          <a:p>
            <a:pPr algn="l"/>
            <a:r>
              <a:rPr lang="en-US" sz="1400" dirty="0">
                <a:latin typeface="+mn-lt"/>
              </a:rPr>
              <a:t>	-</a:t>
            </a:r>
            <a:r>
              <a:rPr lang="vi-VN" sz="1400" dirty="0">
                <a:latin typeface="+mn-lt"/>
              </a:rPr>
              <a:t>Nguyễn Hoàng </a:t>
            </a:r>
            <a:r>
              <a:rPr lang="vi-VN" sz="1400">
                <a:latin typeface="+mn-lt"/>
              </a:rPr>
              <a:t>Việt </a:t>
            </a:r>
            <a:endParaRPr lang="en-US" sz="1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83501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3C5FB4D2-978C-4AED-831A-64C03942C56D}"/>
              </a:ext>
            </a:extLst>
          </p:cNvPr>
          <p:cNvSpPr txBox="1"/>
          <p:nvPr/>
        </p:nvSpPr>
        <p:spPr>
          <a:xfrm>
            <a:off x="221941" y="506026"/>
            <a:ext cx="10440140" cy="4956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>
              <a:lnSpc>
                <a:spcPct val="107000"/>
              </a:lnSpc>
              <a:spcAft>
                <a:spcPts val="800"/>
              </a:spcAft>
            </a:pPr>
            <a:r>
              <a:rPr lang="en-US" sz="18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3. Ca </a:t>
            </a:r>
            <a:r>
              <a:rPr lang="en-US" sz="18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sử</a:t>
            </a:r>
            <a:r>
              <a:rPr lang="en-US" sz="18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dụng</a:t>
            </a:r>
            <a:r>
              <a:rPr lang="en-US" sz="18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lập</a:t>
            </a:r>
            <a:r>
              <a:rPr lang="en-US" sz="18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hóa</a:t>
            </a:r>
            <a:r>
              <a:rPr lang="en-US" sz="18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đơn</a:t>
            </a:r>
            <a:endParaRPr lang="en-US" sz="1800" dirty="0">
              <a:solidFill>
                <a:schemeClr val="tx1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540385" lvl="1">
              <a:lnSpc>
                <a:spcPct val="107000"/>
              </a:lnSpc>
              <a:spcAft>
                <a:spcPts val="800"/>
              </a:spcAft>
            </a:pPr>
            <a:r>
              <a:rPr lang="en-US" sz="1800" b="1" dirty="0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	</a:t>
            </a:r>
            <a:r>
              <a:rPr lang="en-US" sz="16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Mã</a:t>
            </a:r>
            <a:r>
              <a:rPr lang="en-US" sz="16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ca </a:t>
            </a:r>
            <a:r>
              <a:rPr lang="en-US" sz="16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sử</a:t>
            </a:r>
            <a:r>
              <a:rPr lang="en-US" sz="16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dụng</a:t>
            </a:r>
            <a:r>
              <a:rPr lang="en-US" sz="16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: 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A03</a:t>
            </a:r>
          </a:p>
          <a:p>
            <a:pPr marL="540385" lvl="1">
              <a:lnSpc>
                <a:spcPct val="107000"/>
              </a:lnSpc>
              <a:spcAft>
                <a:spcPts val="800"/>
              </a:spcAft>
            </a:pPr>
            <a:r>
              <a:rPr lang="en-US" sz="16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	</a:t>
            </a:r>
            <a:r>
              <a:rPr lang="en-US" sz="16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Tên</a:t>
            </a:r>
            <a:r>
              <a:rPr lang="en-US" sz="16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ca </a:t>
            </a:r>
            <a:r>
              <a:rPr lang="en-US" sz="16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sử</a:t>
            </a:r>
            <a:r>
              <a:rPr lang="en-US" sz="16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dụng</a:t>
            </a:r>
            <a:r>
              <a:rPr lang="en-US" sz="16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: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Lập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hóa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đơn</a:t>
            </a:r>
            <a:endParaRPr lang="en-US" sz="1600" dirty="0">
              <a:solidFill>
                <a:schemeClr val="tx1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540385" lvl="1">
              <a:lnSpc>
                <a:spcPct val="107000"/>
              </a:lnSpc>
              <a:spcAft>
                <a:spcPts val="800"/>
              </a:spcAft>
            </a:pPr>
            <a:r>
              <a:rPr lang="en-US" sz="16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	</a:t>
            </a:r>
            <a:r>
              <a:rPr lang="en-US" sz="16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Tác</a:t>
            </a:r>
            <a:r>
              <a:rPr lang="en-US" sz="16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nhân</a:t>
            </a:r>
            <a:r>
              <a:rPr lang="en-US" sz="16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: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Nhân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viên</a:t>
            </a:r>
            <a:endParaRPr lang="en-US" sz="1600" dirty="0">
              <a:solidFill>
                <a:schemeClr val="tx1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540385" lvl="1">
              <a:lnSpc>
                <a:spcPct val="107000"/>
              </a:lnSpc>
              <a:spcAft>
                <a:spcPts val="800"/>
              </a:spcAft>
            </a:pPr>
            <a:r>
              <a:rPr lang="en-US" sz="16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	</a:t>
            </a:r>
            <a:r>
              <a:rPr lang="en-US" sz="16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Mô</a:t>
            </a:r>
            <a:r>
              <a:rPr lang="en-US" sz="16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tả</a:t>
            </a:r>
            <a:r>
              <a:rPr lang="en-US" sz="16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: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Cho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phép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nhân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viên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chọn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chức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năng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lập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hoá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đơn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để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tính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tiền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và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in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hoá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đơn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cho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khách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hàng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</a:t>
            </a:r>
          </a:p>
          <a:p>
            <a:pPr marL="540385" lvl="1">
              <a:lnSpc>
                <a:spcPct val="107000"/>
              </a:lnSpc>
              <a:spcAft>
                <a:spcPts val="800"/>
              </a:spcAft>
            </a:pPr>
            <a:r>
              <a:rPr lang="en-US" sz="16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	</a:t>
            </a:r>
            <a:r>
              <a:rPr lang="en-US" sz="16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Luồng</a:t>
            </a:r>
            <a:r>
              <a:rPr lang="en-US" sz="16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sự</a:t>
            </a:r>
            <a:r>
              <a:rPr lang="en-US" sz="16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kiện</a:t>
            </a:r>
            <a:r>
              <a:rPr lang="en-US" sz="16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: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</a:p>
          <a:p>
            <a:pPr marL="540385" lvl="1">
              <a:lnSpc>
                <a:spcPct val="107000"/>
              </a:lnSpc>
              <a:spcAft>
                <a:spcPts val="800"/>
              </a:spcAft>
            </a:pP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		B1.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Nhân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viên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quét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mã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vạch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của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từng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mặt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hàng</a:t>
            </a:r>
            <a:endParaRPr lang="en-US" sz="1600" dirty="0">
              <a:solidFill>
                <a:schemeClr val="tx1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540385" lvl="1">
              <a:lnSpc>
                <a:spcPct val="107000"/>
              </a:lnSpc>
              <a:spcAft>
                <a:spcPts val="800"/>
              </a:spcAft>
            </a:pP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		B2.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Hệ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thống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tự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động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tính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tổng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số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tiền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khách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phải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trả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dựa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trên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đơn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giá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của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mặt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hàng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	 		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số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lượng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hàng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mà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khách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mua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và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thuế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giá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trị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gia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tăng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đã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được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lưu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trong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hệ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thống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</a:t>
            </a:r>
          </a:p>
          <a:p>
            <a:pPr marL="540385" lvl="1">
              <a:lnSpc>
                <a:spcPct val="107000"/>
              </a:lnSpc>
              <a:spcAft>
                <a:spcPts val="800"/>
              </a:spcAft>
            </a:pP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		B3.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Nhân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viên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thanh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toán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tiền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cho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khách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hàng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và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đưa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hóa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đơn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cho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khách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</a:t>
            </a:r>
          </a:p>
          <a:p>
            <a:pPr marL="540385" lvl="1">
              <a:lnSpc>
                <a:spcPct val="107000"/>
              </a:lnSpc>
              <a:spcAft>
                <a:spcPts val="800"/>
              </a:spcAft>
            </a:pPr>
            <a:r>
              <a:rPr lang="en-US" sz="16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	</a:t>
            </a:r>
            <a:r>
              <a:rPr lang="en-US" sz="16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Luồng</a:t>
            </a:r>
            <a:r>
              <a:rPr lang="en-US" sz="16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thay</a:t>
            </a:r>
            <a:r>
              <a:rPr lang="en-US" sz="16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thế</a:t>
            </a:r>
            <a:r>
              <a:rPr lang="en-US" sz="16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: </a:t>
            </a:r>
            <a:r>
              <a:rPr lang="en-US" sz="16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Tại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bước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3 </a:t>
            </a:r>
            <a:r>
              <a:rPr lang="en-US" sz="16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nếu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khách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hàng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không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có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tiền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mặt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thì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nhân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viên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sẽ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yêu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cầu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khách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thanh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	</a:t>
            </a:r>
            <a:r>
              <a:rPr lang="en-US" sz="16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toán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bằng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thẻ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ngân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hàng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</a:t>
            </a:r>
            <a:endParaRPr lang="en-US" sz="1600" dirty="0">
              <a:solidFill>
                <a:schemeClr val="tx1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540385" lvl="1">
              <a:lnSpc>
                <a:spcPct val="107000"/>
              </a:lnSpc>
              <a:spcAft>
                <a:spcPts val="800"/>
              </a:spcAft>
            </a:pPr>
            <a:r>
              <a:rPr lang="en-US" sz="16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	</a:t>
            </a:r>
            <a:r>
              <a:rPr lang="en-US" sz="16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Điều</a:t>
            </a:r>
            <a:r>
              <a:rPr lang="en-US" sz="16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kiện</a:t>
            </a:r>
            <a:r>
              <a:rPr lang="en-US" sz="16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trước</a:t>
            </a:r>
            <a:r>
              <a:rPr lang="en-US" sz="16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: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Khách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hàng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mang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hàng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muốn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mua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đến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quầy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thanh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toán</a:t>
            </a:r>
            <a:endParaRPr lang="en-US" sz="1600" dirty="0">
              <a:solidFill>
                <a:schemeClr val="tx1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540385" lvl="1">
              <a:lnSpc>
                <a:spcPct val="107000"/>
              </a:lnSpc>
              <a:spcAft>
                <a:spcPts val="800"/>
              </a:spcAft>
            </a:pPr>
            <a:r>
              <a:rPr lang="en-US" sz="16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	</a:t>
            </a:r>
            <a:r>
              <a:rPr lang="en-US" sz="16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Điều</a:t>
            </a:r>
            <a:r>
              <a:rPr lang="en-US" sz="16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kiện</a:t>
            </a:r>
            <a:r>
              <a:rPr lang="en-US" sz="16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sau</a:t>
            </a:r>
            <a:r>
              <a:rPr lang="en-US" sz="16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: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Hóa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đơn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được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in</a:t>
            </a:r>
          </a:p>
        </p:txBody>
      </p:sp>
    </p:spTree>
    <p:extLst>
      <p:ext uri="{BB962C8B-B14F-4D97-AF65-F5344CB8AC3E}">
        <p14:creationId xmlns:p14="http://schemas.microsoft.com/office/powerpoint/2010/main" val="16159072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61C1CD9-CE7F-43FF-ABAC-060B5DE859F7}"/>
              </a:ext>
            </a:extLst>
          </p:cNvPr>
          <p:cNvSpPr txBox="1"/>
          <p:nvPr/>
        </p:nvSpPr>
        <p:spPr>
          <a:xfrm>
            <a:off x="266329" y="150921"/>
            <a:ext cx="10884023" cy="67245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07000"/>
              </a:lnSpc>
              <a:spcAft>
                <a:spcPts val="800"/>
              </a:spcAft>
            </a:pPr>
            <a:r>
              <a:rPr lang="en-US" sz="18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4. Ca </a:t>
            </a:r>
            <a:r>
              <a:rPr lang="en-US" sz="18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sử</a:t>
            </a:r>
            <a:r>
              <a:rPr lang="en-US" sz="18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dụng</a:t>
            </a:r>
            <a:r>
              <a:rPr lang="en-US" sz="18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quản</a:t>
            </a:r>
            <a:r>
              <a:rPr lang="en-US" sz="18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lý</a:t>
            </a:r>
            <a:r>
              <a:rPr lang="en-US" sz="18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nhập</a:t>
            </a:r>
            <a:r>
              <a:rPr lang="en-US" sz="18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hàng</a:t>
            </a:r>
            <a:endParaRPr lang="en-US" sz="1800" dirty="0">
              <a:solidFill>
                <a:schemeClr val="tx1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540385">
              <a:lnSpc>
                <a:spcPct val="107000"/>
              </a:lnSpc>
              <a:spcAft>
                <a:spcPts val="800"/>
              </a:spcAft>
            </a:pPr>
            <a:r>
              <a:rPr lang="en-US" sz="16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Mã</a:t>
            </a:r>
            <a:r>
              <a:rPr lang="en-US" sz="16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ca </a:t>
            </a:r>
            <a:r>
              <a:rPr lang="en-US" sz="16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sử</a:t>
            </a:r>
            <a:r>
              <a:rPr lang="en-US" sz="16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dụng</a:t>
            </a:r>
            <a:r>
              <a:rPr lang="en-US" sz="16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: 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A04</a:t>
            </a:r>
          </a:p>
          <a:p>
            <a:pPr marL="540385">
              <a:lnSpc>
                <a:spcPct val="107000"/>
              </a:lnSpc>
              <a:spcAft>
                <a:spcPts val="800"/>
              </a:spcAft>
            </a:pPr>
            <a:r>
              <a:rPr lang="en-US" sz="16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Tên</a:t>
            </a:r>
            <a:r>
              <a:rPr lang="en-US" sz="16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ca </a:t>
            </a:r>
            <a:r>
              <a:rPr lang="en-US" sz="16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sử</a:t>
            </a:r>
            <a:r>
              <a:rPr lang="en-US" sz="16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dụng</a:t>
            </a:r>
            <a:r>
              <a:rPr lang="en-US" sz="16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: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quản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lý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nhập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hàng</a:t>
            </a:r>
            <a:endParaRPr lang="en-US" sz="1600" dirty="0">
              <a:solidFill>
                <a:schemeClr val="tx1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540385">
              <a:lnSpc>
                <a:spcPct val="107000"/>
              </a:lnSpc>
              <a:spcAft>
                <a:spcPts val="800"/>
              </a:spcAft>
            </a:pPr>
            <a:r>
              <a:rPr lang="en-US" sz="16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Tác</a:t>
            </a:r>
            <a:r>
              <a:rPr lang="en-US" sz="16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nhân</a:t>
            </a:r>
            <a:r>
              <a:rPr lang="en-US" sz="16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: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Người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quản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lý</a:t>
            </a:r>
            <a:endParaRPr lang="en-US" sz="1600" dirty="0">
              <a:solidFill>
                <a:schemeClr val="tx1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540385">
              <a:lnSpc>
                <a:spcPct val="107000"/>
              </a:lnSpc>
              <a:spcAft>
                <a:spcPts val="800"/>
              </a:spcAft>
            </a:pPr>
            <a:r>
              <a:rPr lang="en-US" sz="16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Mô</a:t>
            </a:r>
            <a:r>
              <a:rPr lang="en-US" sz="16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tả</a:t>
            </a:r>
            <a:r>
              <a:rPr lang="en-US" sz="16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: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Cho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phép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người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quản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lý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nhập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hàng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vào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cửa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hàng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 Khi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hàng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hoá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trong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kho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hết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hay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có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nhu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cầu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nhập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thêm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hàng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người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quản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lý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sẽ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nhập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thông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tin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hàng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cần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nhập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thông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tin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này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làm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cơ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sở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cho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Thủ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kho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nhập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hàng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vào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kho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</a:t>
            </a:r>
          </a:p>
          <a:p>
            <a:pPr marL="540385">
              <a:lnSpc>
                <a:spcPct val="107000"/>
              </a:lnSpc>
              <a:spcAft>
                <a:spcPts val="800"/>
              </a:spcAft>
            </a:pPr>
            <a:r>
              <a:rPr lang="en-US" sz="16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Luồng</a:t>
            </a:r>
            <a:r>
              <a:rPr lang="en-US" sz="16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sự</a:t>
            </a:r>
            <a:r>
              <a:rPr lang="en-US" sz="16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kiện</a:t>
            </a:r>
            <a:r>
              <a:rPr lang="en-US" sz="16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: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</a:p>
          <a:p>
            <a:pPr marL="540385">
              <a:lnSpc>
                <a:spcPct val="107000"/>
              </a:lnSpc>
              <a:spcAft>
                <a:spcPts val="800"/>
              </a:spcAft>
            </a:pP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	B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1.Người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quản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lý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chọn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chức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năng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q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uản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lý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nhập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hàng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của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hệ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thống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 </a:t>
            </a:r>
          </a:p>
          <a:p>
            <a:pPr marL="540385">
              <a:lnSpc>
                <a:spcPct val="107000"/>
              </a:lnSpc>
              <a:spcAft>
                <a:spcPts val="800"/>
              </a:spcAft>
            </a:pP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	B2.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Hệ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thống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yêu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cầu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nhập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mã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hàng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cần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nhập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 </a:t>
            </a:r>
          </a:p>
          <a:p>
            <a:pPr marL="540385">
              <a:lnSpc>
                <a:spcPct val="107000"/>
              </a:lnSpc>
              <a:spcAft>
                <a:spcPts val="800"/>
              </a:spcAft>
            </a:pP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	B3.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Người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quản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lý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nhập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mã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hàng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 		B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4.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Hệ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thống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kiểm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tra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tính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hợp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lệ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của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mã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hàng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 </a:t>
            </a:r>
          </a:p>
          <a:p>
            <a:pPr marL="540385">
              <a:lnSpc>
                <a:spcPct val="107000"/>
              </a:lnSpc>
              <a:spcAft>
                <a:spcPts val="800"/>
              </a:spcAft>
            </a:pP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	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B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5.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Hệ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thống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yêu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cầu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nhập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số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lượng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 		B6.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Người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quản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lý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nhập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số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lượng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hàng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cần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nhập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 </a:t>
            </a:r>
          </a:p>
          <a:p>
            <a:pPr marL="540385">
              <a:lnSpc>
                <a:spcPct val="107000"/>
              </a:lnSpc>
              <a:spcAft>
                <a:spcPts val="800"/>
              </a:spcAft>
            </a:pP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	B7.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Hệ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thống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ghi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nhận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số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lượng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 		B8.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Hệ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thống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yêu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cầu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nhập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mã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nhà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sản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xuất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 </a:t>
            </a:r>
          </a:p>
          <a:p>
            <a:pPr marL="540385">
              <a:lnSpc>
                <a:spcPct val="107000"/>
              </a:lnSpc>
              <a:spcAft>
                <a:spcPts val="800"/>
              </a:spcAft>
            </a:pP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	B9.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Người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quản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lý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nhập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mã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nhà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sản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xuất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 	B10.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Hệ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thống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kiểm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tra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tính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hợp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lệ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của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mã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nhà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sản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xuất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 </a:t>
            </a:r>
          </a:p>
          <a:p>
            <a:pPr marL="540385">
              <a:lnSpc>
                <a:spcPct val="107000"/>
              </a:lnSpc>
              <a:spcAft>
                <a:spcPts val="800"/>
              </a:spcAft>
            </a:pP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	B11.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Hệ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thống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chuyển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thông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tin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vừa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nhập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đến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thủ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kho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</a:t>
            </a:r>
          </a:p>
          <a:p>
            <a:pPr marL="540385">
              <a:lnSpc>
                <a:spcPct val="107000"/>
              </a:lnSpc>
              <a:spcAft>
                <a:spcPts val="800"/>
              </a:spcAft>
            </a:pPr>
            <a:r>
              <a:rPr lang="en-US" sz="16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Luồng</a:t>
            </a:r>
            <a:r>
              <a:rPr lang="en-US" sz="16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thay</a:t>
            </a:r>
            <a:r>
              <a:rPr lang="en-US" sz="16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thế</a:t>
            </a:r>
            <a:r>
              <a:rPr lang="en-US" sz="16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: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Người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quản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lý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nhập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mã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hàng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không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hợp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lệ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: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Hệ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thống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quay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trở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lại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bước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2.</a:t>
            </a:r>
          </a:p>
          <a:p>
            <a:pPr marL="540385">
              <a:lnSpc>
                <a:spcPct val="107000"/>
              </a:lnSpc>
              <a:spcAft>
                <a:spcPts val="800"/>
              </a:spcAft>
            </a:pPr>
            <a:r>
              <a:rPr lang="en-US" sz="16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Điều</a:t>
            </a:r>
            <a:r>
              <a:rPr lang="en-US" sz="16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kiện</a:t>
            </a:r>
            <a:r>
              <a:rPr lang="en-US" sz="16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trước</a:t>
            </a:r>
            <a:r>
              <a:rPr lang="en-US" sz="16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: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Mã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hàng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và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thông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tin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nhà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sản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xuất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đã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được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lưu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trong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hệ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thống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</a:t>
            </a:r>
          </a:p>
          <a:p>
            <a:pPr marL="540385">
              <a:lnSpc>
                <a:spcPct val="107000"/>
              </a:lnSpc>
              <a:spcAft>
                <a:spcPts val="800"/>
              </a:spcAft>
            </a:pPr>
            <a:r>
              <a:rPr lang="en-US" sz="16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Điều</a:t>
            </a:r>
            <a:r>
              <a:rPr lang="en-US" sz="16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kiện</a:t>
            </a:r>
            <a:r>
              <a:rPr lang="en-US" sz="16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sau</a:t>
            </a:r>
            <a:r>
              <a:rPr lang="en-US" sz="16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: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Không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có</a:t>
            </a:r>
            <a:endParaRPr lang="en-US" sz="1600" dirty="0">
              <a:solidFill>
                <a:schemeClr val="tx1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31112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C495E74-925A-47FF-AC4B-1FA8E1F83CDF}"/>
              </a:ext>
            </a:extLst>
          </p:cNvPr>
          <p:cNvSpPr txBox="1"/>
          <p:nvPr/>
        </p:nvSpPr>
        <p:spPr>
          <a:xfrm>
            <a:off x="124286" y="133166"/>
            <a:ext cx="9348188" cy="64374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>
              <a:lnSpc>
                <a:spcPct val="107000"/>
              </a:lnSpc>
              <a:spcAft>
                <a:spcPts val="800"/>
              </a:spcAft>
            </a:pPr>
            <a:r>
              <a:rPr lang="en-US" sz="18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5. Ca </a:t>
            </a:r>
            <a:r>
              <a:rPr lang="en-US" sz="18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sử</a:t>
            </a:r>
            <a:r>
              <a:rPr lang="en-US" sz="18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dụng</a:t>
            </a:r>
            <a:r>
              <a:rPr lang="en-US" sz="18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quản</a:t>
            </a:r>
            <a:r>
              <a:rPr lang="en-US" sz="18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lý</a:t>
            </a:r>
            <a:r>
              <a:rPr lang="en-US" sz="18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xuất</a:t>
            </a:r>
            <a:r>
              <a:rPr lang="en-US" sz="18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hàng</a:t>
            </a:r>
            <a:endParaRPr lang="en-US" sz="1800" dirty="0">
              <a:solidFill>
                <a:schemeClr val="tx1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540385">
              <a:lnSpc>
                <a:spcPct val="107000"/>
              </a:lnSpc>
              <a:spcAft>
                <a:spcPts val="800"/>
              </a:spcAft>
            </a:pPr>
            <a:r>
              <a:rPr lang="en-US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	</a:t>
            </a:r>
            <a:r>
              <a:rPr lang="en-US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Mã</a:t>
            </a:r>
            <a:r>
              <a:rPr lang="en-US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ca </a:t>
            </a:r>
            <a:r>
              <a:rPr lang="en-US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sử</a:t>
            </a:r>
            <a:r>
              <a:rPr lang="en-US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dụng</a:t>
            </a:r>
            <a:r>
              <a:rPr lang="en-US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: </a:t>
            </a: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A05</a:t>
            </a:r>
          </a:p>
          <a:p>
            <a:pPr marL="540385">
              <a:lnSpc>
                <a:spcPct val="107000"/>
              </a:lnSpc>
              <a:spcAft>
                <a:spcPts val="800"/>
              </a:spcAft>
            </a:pPr>
            <a:r>
              <a:rPr lang="en-US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	</a:t>
            </a:r>
            <a:r>
              <a:rPr lang="en-US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Tên</a:t>
            </a:r>
            <a:r>
              <a:rPr lang="en-US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ca </a:t>
            </a:r>
            <a:r>
              <a:rPr lang="en-US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sử</a:t>
            </a:r>
            <a:r>
              <a:rPr lang="en-US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dụng</a:t>
            </a:r>
            <a:r>
              <a:rPr lang="en-US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: </a:t>
            </a:r>
            <a:r>
              <a:rPr lang="en-US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quản</a:t>
            </a: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lý</a:t>
            </a: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xuất</a:t>
            </a: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hàng</a:t>
            </a:r>
            <a:endParaRPr lang="en-US" dirty="0">
              <a:solidFill>
                <a:schemeClr val="tx1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540385">
              <a:lnSpc>
                <a:spcPct val="107000"/>
              </a:lnSpc>
              <a:spcAft>
                <a:spcPts val="800"/>
              </a:spcAft>
            </a:pPr>
            <a:r>
              <a:rPr lang="en-US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	</a:t>
            </a:r>
            <a:r>
              <a:rPr lang="en-US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Tác</a:t>
            </a:r>
            <a:r>
              <a:rPr lang="en-US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nhân</a:t>
            </a:r>
            <a:r>
              <a:rPr lang="en-US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: </a:t>
            </a:r>
            <a:r>
              <a:rPr lang="en-US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Người</a:t>
            </a: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quản</a:t>
            </a: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lý</a:t>
            </a:r>
            <a:endParaRPr lang="en-US" dirty="0">
              <a:solidFill>
                <a:schemeClr val="tx1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540385">
              <a:lnSpc>
                <a:spcPct val="107000"/>
              </a:lnSpc>
              <a:spcAft>
                <a:spcPts val="800"/>
              </a:spcAft>
            </a:pPr>
            <a:r>
              <a:rPr lang="en-US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	</a:t>
            </a:r>
            <a:r>
              <a:rPr lang="en-US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Mô</a:t>
            </a:r>
            <a:r>
              <a:rPr lang="en-US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tả</a:t>
            </a:r>
            <a:r>
              <a:rPr lang="en-US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:</a:t>
            </a: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Cho </a:t>
            </a:r>
            <a:r>
              <a:rPr lang="en-US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phép</a:t>
            </a: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người</a:t>
            </a: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quản</a:t>
            </a: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lý</a:t>
            </a: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quản</a:t>
            </a: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lý</a:t>
            </a: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việc</a:t>
            </a: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xuất</a:t>
            </a: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hàng</a:t>
            </a: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từ</a:t>
            </a: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kho</a:t>
            </a: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lên</a:t>
            </a: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quầy</a:t>
            </a: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 Khi </a:t>
            </a:r>
            <a:r>
              <a:rPr lang="en-US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hàng</a:t>
            </a: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hoá</a:t>
            </a: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trên</a:t>
            </a: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quầy</a:t>
            </a: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hết</a:t>
            </a: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	</a:t>
            </a:r>
            <a:r>
              <a:rPr lang="en-US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người</a:t>
            </a: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quản</a:t>
            </a: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lý</a:t>
            </a: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cho</a:t>
            </a: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biết</a:t>
            </a: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	</a:t>
            </a:r>
            <a:r>
              <a:rPr lang="en-US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thông</a:t>
            </a: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tin </a:t>
            </a:r>
            <a:r>
              <a:rPr lang="en-US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của</a:t>
            </a: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mặt</a:t>
            </a: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hàng</a:t>
            </a: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cần</a:t>
            </a: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xuất</a:t>
            </a: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lên</a:t>
            </a: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quầy</a:t>
            </a: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</a:t>
            </a:r>
            <a:r>
              <a:rPr lang="en-US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thông</a:t>
            </a: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tin </a:t>
            </a:r>
            <a:r>
              <a:rPr lang="en-US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này</a:t>
            </a: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sẽ</a:t>
            </a: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làm</a:t>
            </a: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cơ</a:t>
            </a: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sở</a:t>
            </a: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để</a:t>
            </a: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	</a:t>
            </a:r>
            <a:r>
              <a:rPr lang="en-US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Thủ</a:t>
            </a: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kho</a:t>
            </a: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xuất</a:t>
            </a: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hàng</a:t>
            </a: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lên</a:t>
            </a: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quầy</a:t>
            </a: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</a:t>
            </a:r>
          </a:p>
          <a:p>
            <a:pPr marL="540385">
              <a:lnSpc>
                <a:spcPct val="107000"/>
              </a:lnSpc>
              <a:spcAft>
                <a:spcPts val="800"/>
              </a:spcAft>
            </a:pPr>
            <a:r>
              <a:rPr lang="en-US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	</a:t>
            </a:r>
            <a:r>
              <a:rPr lang="en-US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Luồng</a:t>
            </a:r>
            <a:r>
              <a:rPr lang="en-US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sự</a:t>
            </a:r>
            <a:r>
              <a:rPr lang="en-US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kiện</a:t>
            </a:r>
            <a:r>
              <a:rPr lang="en-US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:</a:t>
            </a: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</a:p>
          <a:p>
            <a:pPr lvl="0"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	B1. </a:t>
            </a:r>
            <a:r>
              <a:rPr lang="en-US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Người</a:t>
            </a: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quản</a:t>
            </a: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lý</a:t>
            </a: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chọn</a:t>
            </a: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chức</a:t>
            </a: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năng</a:t>
            </a: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Quản</a:t>
            </a: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lý</a:t>
            </a: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xuất</a:t>
            </a: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hàng</a:t>
            </a: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của</a:t>
            </a: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hệ</a:t>
            </a: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thống</a:t>
            </a: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 </a:t>
            </a:r>
          </a:p>
          <a:p>
            <a:pPr lvl="0"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	B</a:t>
            </a: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2. </a:t>
            </a:r>
            <a:r>
              <a:rPr lang="en-US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Hệ</a:t>
            </a: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thống</a:t>
            </a: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yêu</a:t>
            </a: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cầu</a:t>
            </a: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nhập</a:t>
            </a: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mã</a:t>
            </a: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hàng</a:t>
            </a: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cần</a:t>
            </a: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xuất</a:t>
            </a: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lên</a:t>
            </a: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quầy</a:t>
            </a: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</a:t>
            </a:r>
          </a:p>
          <a:p>
            <a:pPr lvl="0"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	B3. </a:t>
            </a:r>
            <a:r>
              <a:rPr lang="en-US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Người</a:t>
            </a: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quản</a:t>
            </a: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lý</a:t>
            </a: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nhập</a:t>
            </a: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mã</a:t>
            </a: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hàng</a:t>
            </a: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 </a:t>
            </a:r>
          </a:p>
          <a:p>
            <a:pPr lvl="0"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	B</a:t>
            </a: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4. </a:t>
            </a:r>
            <a:r>
              <a:rPr lang="en-US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Hệ</a:t>
            </a: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thống</a:t>
            </a: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kiểm</a:t>
            </a: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tra</a:t>
            </a: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tính</a:t>
            </a: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hợp</a:t>
            </a: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lệ</a:t>
            </a: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của</a:t>
            </a: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mã</a:t>
            </a: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hàng</a:t>
            </a: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	B5. </a:t>
            </a:r>
            <a:r>
              <a:rPr lang="en-US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Hệ</a:t>
            </a: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thống</a:t>
            </a: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yêu</a:t>
            </a: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cầu</a:t>
            </a: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nhập</a:t>
            </a: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số</a:t>
            </a: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lượng</a:t>
            </a: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 </a:t>
            </a:r>
          </a:p>
          <a:p>
            <a:pPr lvl="0" algn="just">
              <a:lnSpc>
                <a:spcPct val="115000"/>
              </a:lnSpc>
            </a:pP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	</a:t>
            </a:r>
            <a:r>
              <a:rPr lang="en-US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Luồng</a:t>
            </a:r>
            <a:r>
              <a:rPr lang="en-US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thay</a:t>
            </a:r>
            <a:r>
              <a:rPr lang="en-US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thế</a:t>
            </a:r>
            <a:r>
              <a:rPr lang="en-US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:</a:t>
            </a:r>
            <a:endParaRPr lang="en-US" dirty="0">
              <a:solidFill>
                <a:schemeClr val="tx1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lvl="0"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	- </a:t>
            </a:r>
            <a:r>
              <a:rPr lang="en-US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Người</a:t>
            </a: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quản</a:t>
            </a: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lý</a:t>
            </a: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nhập</a:t>
            </a: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mã</a:t>
            </a: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hàng</a:t>
            </a: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không</a:t>
            </a: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hợp</a:t>
            </a: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lệ</a:t>
            </a: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: </a:t>
            </a:r>
            <a:r>
              <a:rPr lang="en-US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Bắt</a:t>
            </a: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đầu</a:t>
            </a: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từ</a:t>
            </a: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bước</a:t>
            </a: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4 </a:t>
            </a:r>
            <a:r>
              <a:rPr lang="en-US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của</a:t>
            </a: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kịch</a:t>
            </a: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bản</a:t>
            </a: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thường</a:t>
            </a: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 </a:t>
            </a:r>
            <a:r>
              <a:rPr lang="en-US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Hệ</a:t>
            </a: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thống</a:t>
            </a: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thông</a:t>
            </a: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	</a:t>
            </a:r>
            <a:r>
              <a:rPr lang="en-US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báo</a:t>
            </a: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mã</a:t>
            </a: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hàng</a:t>
            </a: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không</a:t>
            </a: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có</a:t>
            </a: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trong</a:t>
            </a: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hệ</a:t>
            </a: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thống</a:t>
            </a: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 </a:t>
            </a:r>
            <a:r>
              <a:rPr lang="en-US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Trở</a:t>
            </a: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lại</a:t>
            </a: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bước</a:t>
            </a: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2 </a:t>
            </a:r>
            <a:r>
              <a:rPr lang="en-US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của</a:t>
            </a: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kịch</a:t>
            </a: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bản</a:t>
            </a: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thường</a:t>
            </a: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</a:t>
            </a:r>
          </a:p>
          <a:p>
            <a:pPr lvl="0"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	- </a:t>
            </a:r>
            <a:r>
              <a:rPr lang="en-US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Người</a:t>
            </a: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quản</a:t>
            </a: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lý</a:t>
            </a: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nhập</a:t>
            </a: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số</a:t>
            </a: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lượng</a:t>
            </a: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hàng</a:t>
            </a: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cần</a:t>
            </a: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xuất</a:t>
            </a: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không</a:t>
            </a: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hợp</a:t>
            </a: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lệ</a:t>
            </a: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: </a:t>
            </a:r>
            <a:r>
              <a:rPr lang="en-US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Bắt</a:t>
            </a: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đầu</a:t>
            </a: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từ</a:t>
            </a: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bước</a:t>
            </a: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7 </a:t>
            </a:r>
            <a:r>
              <a:rPr lang="en-US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của</a:t>
            </a: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kịch</a:t>
            </a: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bản</a:t>
            </a: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thường</a:t>
            </a: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 </a:t>
            </a:r>
            <a:r>
              <a:rPr lang="en-US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Hệ</a:t>
            </a: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	</a:t>
            </a:r>
            <a:r>
              <a:rPr lang="en-US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thống</a:t>
            </a: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thông</a:t>
            </a: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báo</a:t>
            </a: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số</a:t>
            </a: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lượng</a:t>
            </a: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vừa</a:t>
            </a: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nhập</a:t>
            </a: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vượt</a:t>
            </a: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quá</a:t>
            </a: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số</a:t>
            </a: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lượng</a:t>
            </a: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hàng</a:t>
            </a: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hiện</a:t>
            </a: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có</a:t>
            </a: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trong</a:t>
            </a: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kho</a:t>
            </a: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 </a:t>
            </a:r>
            <a:r>
              <a:rPr lang="en-US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Trở</a:t>
            </a: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lại</a:t>
            </a: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bước</a:t>
            </a: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5 </a:t>
            </a:r>
            <a:r>
              <a:rPr lang="en-US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của</a:t>
            </a: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kịch</a:t>
            </a: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	</a:t>
            </a:r>
            <a:r>
              <a:rPr lang="en-US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bản</a:t>
            </a: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thường</a:t>
            </a: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</a:t>
            </a:r>
          </a:p>
          <a:p>
            <a:pPr marL="540385">
              <a:lnSpc>
                <a:spcPct val="107000"/>
              </a:lnSpc>
              <a:spcAft>
                <a:spcPts val="800"/>
              </a:spcAft>
            </a:pPr>
            <a:r>
              <a:rPr lang="en-US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	</a:t>
            </a:r>
            <a:r>
              <a:rPr lang="en-US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Điều</a:t>
            </a:r>
            <a:r>
              <a:rPr lang="en-US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kiện</a:t>
            </a:r>
            <a:r>
              <a:rPr lang="en-US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trước</a:t>
            </a:r>
            <a:r>
              <a:rPr lang="en-US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: </a:t>
            </a:r>
            <a:r>
              <a:rPr lang="en-US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Hàng</a:t>
            </a: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hoá</a:t>
            </a: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muốn</a:t>
            </a: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xuất</a:t>
            </a: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lên</a:t>
            </a: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quầy</a:t>
            </a: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vẫn</a:t>
            </a: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còn</a:t>
            </a: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trong</a:t>
            </a: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kho</a:t>
            </a: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</a:t>
            </a:r>
          </a:p>
          <a:p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	</a:t>
            </a:r>
            <a:r>
              <a:rPr lang="en-US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Điều</a:t>
            </a:r>
            <a:r>
              <a:rPr lang="en-US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kiện</a:t>
            </a:r>
            <a:r>
              <a:rPr lang="en-US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sau</a:t>
            </a:r>
            <a:r>
              <a:rPr lang="en-US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: </a:t>
            </a:r>
            <a:r>
              <a:rPr lang="en-US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Không</a:t>
            </a: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có</a:t>
            </a:r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4EB066-7E93-44B9-BFFA-0522CF3A7030}"/>
              </a:ext>
            </a:extLst>
          </p:cNvPr>
          <p:cNvSpPr txBox="1"/>
          <p:nvPr/>
        </p:nvSpPr>
        <p:spPr>
          <a:xfrm>
            <a:off x="6551720" y="2627790"/>
            <a:ext cx="4438836" cy="1850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B6. </a:t>
            </a:r>
            <a:r>
              <a:rPr lang="en-US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Người</a:t>
            </a: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quản</a:t>
            </a: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lý</a:t>
            </a: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nhập</a:t>
            </a: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số</a:t>
            </a: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lượng</a:t>
            </a: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hàng</a:t>
            </a: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cần</a:t>
            </a: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xuất</a:t>
            </a: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</a:t>
            </a:r>
          </a:p>
          <a:p>
            <a:pPr lvl="0"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B7. </a:t>
            </a:r>
            <a:r>
              <a:rPr lang="en-US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Hệ</a:t>
            </a: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thống</a:t>
            </a: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ghi</a:t>
            </a: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nhận</a:t>
            </a: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số</a:t>
            </a: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lượng</a:t>
            </a: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 </a:t>
            </a:r>
            <a:endParaRPr lang="en-US" dirty="0">
              <a:solidFill>
                <a:schemeClr val="tx1"/>
              </a:solidFill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lvl="0"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B8. </a:t>
            </a:r>
            <a:r>
              <a:rPr lang="en-US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Hệ</a:t>
            </a: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thống</a:t>
            </a: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kiểm</a:t>
            </a: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tra</a:t>
            </a: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số</a:t>
            </a: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lượng</a:t>
            </a: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có</a:t>
            </a: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thoả</a:t>
            </a: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số</a:t>
            </a: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lượng</a:t>
            </a: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hàng</a:t>
            </a: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còn</a:t>
            </a: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trong</a:t>
            </a: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kho</a:t>
            </a: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không</a:t>
            </a: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</a:t>
            </a:r>
          </a:p>
          <a:p>
            <a:pPr lvl="0" algn="just"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B9. </a:t>
            </a:r>
            <a:r>
              <a:rPr lang="en-US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Hệ</a:t>
            </a: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thống</a:t>
            </a: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chuyển</a:t>
            </a: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thông</a:t>
            </a: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tin </a:t>
            </a:r>
            <a:r>
              <a:rPr lang="en-US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vừa</a:t>
            </a: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nhập</a:t>
            </a: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đến</a:t>
            </a: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thủ</a:t>
            </a: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kho</a:t>
            </a: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78338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7E2FF38A-EFF4-46F9-862F-AC026A0F4630}"/>
              </a:ext>
            </a:extLst>
          </p:cNvPr>
          <p:cNvSpPr txBox="1"/>
          <p:nvPr/>
        </p:nvSpPr>
        <p:spPr>
          <a:xfrm>
            <a:off x="159796" y="293156"/>
            <a:ext cx="10156056" cy="5860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07000"/>
              </a:lnSpc>
              <a:spcAft>
                <a:spcPts val="800"/>
              </a:spcAft>
            </a:pPr>
            <a:r>
              <a:rPr lang="en-US" sz="18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6. Ca </a:t>
            </a:r>
            <a:r>
              <a:rPr lang="en-US" sz="18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sử</a:t>
            </a:r>
            <a:r>
              <a:rPr lang="en-US" sz="18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dụng</a:t>
            </a:r>
            <a:r>
              <a:rPr lang="en-US" sz="18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thống</a:t>
            </a:r>
            <a:r>
              <a:rPr lang="en-US" sz="18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kê</a:t>
            </a:r>
            <a:endParaRPr lang="en-US" sz="1800" dirty="0">
              <a:solidFill>
                <a:schemeClr val="tx1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540385">
              <a:lnSpc>
                <a:spcPct val="107000"/>
              </a:lnSpc>
              <a:spcAft>
                <a:spcPts val="800"/>
              </a:spcAft>
            </a:pPr>
            <a:r>
              <a:rPr lang="en-US" sz="16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Mã</a:t>
            </a:r>
            <a:r>
              <a:rPr lang="en-US" sz="16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ca </a:t>
            </a:r>
            <a:r>
              <a:rPr lang="en-US" sz="16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sử</a:t>
            </a:r>
            <a:r>
              <a:rPr lang="en-US" sz="16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dụng</a:t>
            </a:r>
            <a:r>
              <a:rPr lang="en-US" sz="16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: 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A06</a:t>
            </a:r>
          </a:p>
          <a:p>
            <a:pPr marL="540385">
              <a:lnSpc>
                <a:spcPct val="107000"/>
              </a:lnSpc>
              <a:spcAft>
                <a:spcPts val="800"/>
              </a:spcAft>
            </a:pPr>
            <a:r>
              <a:rPr lang="en-US" sz="16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Tên</a:t>
            </a:r>
            <a:r>
              <a:rPr lang="en-US" sz="16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ca </a:t>
            </a:r>
            <a:r>
              <a:rPr lang="en-US" sz="16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sử</a:t>
            </a:r>
            <a:r>
              <a:rPr lang="en-US" sz="16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dụng</a:t>
            </a:r>
            <a:r>
              <a:rPr lang="en-US" sz="16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: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Thống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kê</a:t>
            </a:r>
            <a:endParaRPr lang="en-US" sz="1600" dirty="0">
              <a:solidFill>
                <a:schemeClr val="tx1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540385">
              <a:lnSpc>
                <a:spcPct val="107000"/>
              </a:lnSpc>
              <a:spcAft>
                <a:spcPts val="800"/>
              </a:spcAft>
            </a:pPr>
            <a:r>
              <a:rPr lang="en-US" sz="16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Tác</a:t>
            </a:r>
            <a:r>
              <a:rPr lang="en-US" sz="16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nhân</a:t>
            </a:r>
            <a:r>
              <a:rPr lang="en-US" sz="16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: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Người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quản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lý</a:t>
            </a:r>
            <a:endParaRPr lang="en-US" sz="1600" dirty="0">
              <a:solidFill>
                <a:schemeClr val="tx1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540385">
              <a:lnSpc>
                <a:spcPct val="107000"/>
              </a:lnSpc>
              <a:spcAft>
                <a:spcPts val="800"/>
              </a:spcAft>
            </a:pPr>
            <a:r>
              <a:rPr lang="en-US" sz="16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Mô</a:t>
            </a:r>
            <a:r>
              <a:rPr lang="en-US" sz="16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tả</a:t>
            </a:r>
            <a:r>
              <a:rPr lang="en-US" sz="16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: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Cho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phép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người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quản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lý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thống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kê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doanh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thu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của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cửa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hàng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tại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thời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điểm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hiện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tại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</a:t>
            </a:r>
          </a:p>
          <a:p>
            <a:pPr marL="540385">
              <a:lnSpc>
                <a:spcPct val="107000"/>
              </a:lnSpc>
              <a:spcAft>
                <a:spcPts val="800"/>
              </a:spcAft>
            </a:pPr>
            <a:r>
              <a:rPr lang="en-US" sz="16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Luồng</a:t>
            </a:r>
            <a:r>
              <a:rPr lang="en-US" sz="16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sự</a:t>
            </a:r>
            <a:r>
              <a:rPr lang="en-US" sz="16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kiện</a:t>
            </a:r>
            <a:r>
              <a:rPr lang="en-US" sz="16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: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</a:p>
          <a:p>
            <a:pPr lvl="0">
              <a:lnSpc>
                <a:spcPct val="107000"/>
              </a:lnSpc>
              <a:spcAft>
                <a:spcPts val="800"/>
              </a:spcAft>
            </a:pP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	B1.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Người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quản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lý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chọn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chức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năng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Thống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Kê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</a:t>
            </a:r>
          </a:p>
          <a:p>
            <a:pPr lvl="0">
              <a:lnSpc>
                <a:spcPct val="107000"/>
              </a:lnSpc>
              <a:spcAft>
                <a:spcPts val="800"/>
              </a:spcAft>
            </a:pP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	B2.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Hệ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thống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yêu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cầu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chọn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hình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thức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thống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kê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</a:t>
            </a:r>
          </a:p>
          <a:p>
            <a:pPr lvl="0">
              <a:lnSpc>
                <a:spcPct val="107000"/>
              </a:lnSpc>
              <a:spcAft>
                <a:spcPts val="800"/>
              </a:spcAft>
            </a:pP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	B3.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Người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quản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lý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chọn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hình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thức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thống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kê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(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tuần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tháng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quý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thời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điểm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hiện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tại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)</a:t>
            </a:r>
          </a:p>
          <a:p>
            <a:pPr lvl="0">
              <a:lnSpc>
                <a:spcPct val="107000"/>
              </a:lnSpc>
              <a:spcAft>
                <a:spcPts val="800"/>
              </a:spcAft>
            </a:pP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	B4.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Hệ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thống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hiển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thị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bảng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thống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kê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doanh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thu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….</a:t>
            </a:r>
          </a:p>
          <a:p>
            <a:pPr lvl="0">
              <a:lnSpc>
                <a:spcPct val="107000"/>
              </a:lnSpc>
              <a:spcAft>
                <a:spcPts val="800"/>
              </a:spcAft>
            </a:pP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	B5.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Hệ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thống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hỏi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người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quản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lý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có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muốn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in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bảng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thống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kê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hay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không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</a:t>
            </a:r>
          </a:p>
          <a:p>
            <a:pPr lvl="0">
              <a:lnSpc>
                <a:spcPct val="107000"/>
              </a:lnSpc>
              <a:spcAft>
                <a:spcPts val="800"/>
              </a:spcAft>
            </a:pP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	B6.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Người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quản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lý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chọn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in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bảng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thống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kê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</a:t>
            </a:r>
          </a:p>
          <a:p>
            <a:pPr lvl="0">
              <a:lnSpc>
                <a:spcPct val="107000"/>
              </a:lnSpc>
              <a:spcAft>
                <a:spcPts val="800"/>
              </a:spcAft>
            </a:pP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	B7.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Hệ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thống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in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bảng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thống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kê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cho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người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quản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lý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</a:t>
            </a:r>
          </a:p>
          <a:p>
            <a:pPr marL="540385">
              <a:lnSpc>
                <a:spcPct val="107000"/>
              </a:lnSpc>
              <a:spcAft>
                <a:spcPts val="800"/>
              </a:spcAft>
            </a:pPr>
            <a:r>
              <a:rPr lang="en-US" sz="16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Luồng</a:t>
            </a:r>
            <a:r>
              <a:rPr lang="en-US" sz="16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thay</a:t>
            </a:r>
            <a:r>
              <a:rPr lang="en-US" sz="16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thế</a:t>
            </a:r>
            <a:r>
              <a:rPr lang="en-US" sz="16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: </a:t>
            </a:r>
            <a:r>
              <a:rPr lang="en-US" sz="16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Tại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bước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6 </a:t>
            </a:r>
            <a:r>
              <a:rPr lang="en-US" sz="16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người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quản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lý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không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chọn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in </a:t>
            </a:r>
            <a:r>
              <a:rPr lang="en-US" sz="16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bảng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thống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kê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ca </a:t>
            </a:r>
            <a:r>
              <a:rPr lang="en-US" sz="16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sử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dụng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kết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thúc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</a:t>
            </a:r>
            <a:endParaRPr lang="en-US" sz="1600" dirty="0">
              <a:solidFill>
                <a:schemeClr val="tx1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540385">
              <a:lnSpc>
                <a:spcPct val="107000"/>
              </a:lnSpc>
              <a:spcAft>
                <a:spcPts val="800"/>
              </a:spcAft>
            </a:pPr>
            <a:r>
              <a:rPr lang="en-US" sz="16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Điều</a:t>
            </a:r>
            <a:r>
              <a:rPr lang="en-US" sz="16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kiện</a:t>
            </a:r>
            <a:r>
              <a:rPr lang="en-US" sz="16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trước</a:t>
            </a:r>
            <a:r>
              <a:rPr lang="en-US" sz="16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: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Không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có</a:t>
            </a:r>
            <a:endParaRPr lang="en-US" sz="1600" dirty="0">
              <a:solidFill>
                <a:schemeClr val="tx1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540385">
              <a:lnSpc>
                <a:spcPct val="107000"/>
              </a:lnSpc>
              <a:spcAft>
                <a:spcPts val="800"/>
              </a:spcAft>
            </a:pPr>
            <a:r>
              <a:rPr lang="en-US" sz="16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Điều</a:t>
            </a:r>
            <a:r>
              <a:rPr lang="en-US" sz="16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kiện</a:t>
            </a:r>
            <a:r>
              <a:rPr lang="en-US" sz="16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sau</a:t>
            </a:r>
            <a:r>
              <a:rPr lang="en-US" sz="16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: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Không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có</a:t>
            </a:r>
            <a:endParaRPr lang="en-US" sz="1600" dirty="0">
              <a:solidFill>
                <a:schemeClr val="tx1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41472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250004F-7507-4C6D-BC78-3A692C00C4AB}"/>
              </a:ext>
            </a:extLst>
          </p:cNvPr>
          <p:cNvSpPr txBox="1"/>
          <p:nvPr/>
        </p:nvSpPr>
        <p:spPr>
          <a:xfrm>
            <a:off x="161277" y="506437"/>
            <a:ext cx="11869445" cy="5845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07000"/>
              </a:lnSpc>
              <a:spcAft>
                <a:spcPts val="800"/>
              </a:spcAft>
            </a:pPr>
            <a:r>
              <a:rPr lang="en-US" sz="1800" b="1" dirty="0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7</a:t>
            </a:r>
            <a:r>
              <a:rPr lang="en-US" sz="18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 Ca </a:t>
            </a:r>
            <a:r>
              <a:rPr lang="en-US" sz="18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sử</a:t>
            </a:r>
            <a:r>
              <a:rPr lang="en-US" sz="18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tạo</a:t>
            </a:r>
            <a:r>
              <a:rPr lang="en-US" sz="18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phiếu</a:t>
            </a:r>
            <a:r>
              <a:rPr lang="en-US" sz="18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nhập</a:t>
            </a:r>
            <a:r>
              <a:rPr lang="en-US" sz="18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hàng</a:t>
            </a:r>
            <a:endParaRPr lang="en-US" sz="1800" dirty="0">
              <a:solidFill>
                <a:schemeClr val="tx1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540385">
              <a:lnSpc>
                <a:spcPct val="107000"/>
              </a:lnSpc>
              <a:spcAft>
                <a:spcPts val="800"/>
              </a:spcAft>
            </a:pPr>
            <a:r>
              <a:rPr lang="en-US" sz="16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Mã</a:t>
            </a:r>
            <a:r>
              <a:rPr lang="en-US" sz="16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ca </a:t>
            </a:r>
            <a:r>
              <a:rPr lang="en-US" sz="16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sử</a:t>
            </a:r>
            <a:r>
              <a:rPr lang="en-US" sz="16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dụng</a:t>
            </a:r>
            <a:r>
              <a:rPr lang="en-US" sz="16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: 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A07</a:t>
            </a:r>
          </a:p>
          <a:p>
            <a:pPr marL="540385">
              <a:lnSpc>
                <a:spcPct val="107000"/>
              </a:lnSpc>
              <a:spcAft>
                <a:spcPts val="800"/>
              </a:spcAft>
            </a:pPr>
            <a:r>
              <a:rPr lang="en-US" sz="16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Tên</a:t>
            </a:r>
            <a:r>
              <a:rPr lang="en-US" sz="16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ca </a:t>
            </a:r>
            <a:r>
              <a:rPr lang="en-US" sz="16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sử</a:t>
            </a:r>
            <a:r>
              <a:rPr lang="en-US" sz="16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dụng</a:t>
            </a:r>
            <a:r>
              <a:rPr lang="en-US" sz="16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: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Tạo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phiếu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nhập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hàng</a:t>
            </a:r>
            <a:endParaRPr lang="en-US" sz="1600" dirty="0">
              <a:solidFill>
                <a:schemeClr val="tx1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540385">
              <a:lnSpc>
                <a:spcPct val="107000"/>
              </a:lnSpc>
              <a:spcAft>
                <a:spcPts val="800"/>
              </a:spcAft>
            </a:pPr>
            <a:r>
              <a:rPr lang="en-US" sz="16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Tác</a:t>
            </a:r>
            <a:r>
              <a:rPr lang="en-US" sz="16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nhân</a:t>
            </a:r>
            <a:r>
              <a:rPr lang="en-US" sz="16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: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Thủ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kho</a:t>
            </a:r>
            <a:endParaRPr lang="en-US" sz="1600" dirty="0">
              <a:solidFill>
                <a:schemeClr val="tx1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540385">
              <a:lnSpc>
                <a:spcPct val="107000"/>
              </a:lnSpc>
              <a:spcAft>
                <a:spcPts val="800"/>
              </a:spcAft>
            </a:pPr>
            <a:r>
              <a:rPr lang="en-US" sz="16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Mô</a:t>
            </a:r>
            <a:r>
              <a:rPr lang="en-US" sz="16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tả</a:t>
            </a:r>
            <a:r>
              <a:rPr lang="en-US" sz="16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: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Cho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phép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thủ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kho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tạo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phiếu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nhập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hàng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vào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kho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</a:t>
            </a:r>
          </a:p>
          <a:p>
            <a:pPr marL="540385">
              <a:lnSpc>
                <a:spcPct val="107000"/>
              </a:lnSpc>
              <a:spcAft>
                <a:spcPts val="800"/>
              </a:spcAft>
            </a:pPr>
            <a:r>
              <a:rPr lang="en-US" sz="16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Luồng</a:t>
            </a:r>
            <a:r>
              <a:rPr lang="en-US" sz="16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sự</a:t>
            </a:r>
            <a:r>
              <a:rPr lang="en-US" sz="16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kiện</a:t>
            </a:r>
            <a:r>
              <a:rPr lang="en-US" sz="16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: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</a:p>
          <a:p>
            <a:pPr lvl="0">
              <a:lnSpc>
                <a:spcPct val="107000"/>
              </a:lnSpc>
              <a:spcAft>
                <a:spcPts val="800"/>
              </a:spcAft>
            </a:pP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	B1.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Thủ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kho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chọn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chức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năng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Tạo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Phiếu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Nhập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Hàng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của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hệ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thống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</a:t>
            </a:r>
          </a:p>
          <a:p>
            <a:pPr lvl="0">
              <a:lnSpc>
                <a:spcPct val="107000"/>
              </a:lnSpc>
              <a:spcAft>
                <a:spcPts val="800"/>
              </a:spcAft>
            </a:pP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	B2.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Hệ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thống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yêu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cầu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thủ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kho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điền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thông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tin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hàng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hoá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vào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Phiếu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Nhập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Hàng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</a:t>
            </a:r>
          </a:p>
          <a:p>
            <a:pPr lvl="0">
              <a:lnSpc>
                <a:spcPct val="107000"/>
              </a:lnSpc>
              <a:spcAft>
                <a:spcPts val="800"/>
              </a:spcAft>
            </a:pP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	B3.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Thủ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kho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điền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thông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tin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vào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Phiếu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Nhập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Hàng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</a:t>
            </a:r>
          </a:p>
          <a:p>
            <a:pPr lvl="0">
              <a:lnSpc>
                <a:spcPct val="107000"/>
              </a:lnSpc>
              <a:spcAft>
                <a:spcPts val="800"/>
              </a:spcAft>
            </a:pP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	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B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4.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Hệ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thống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cấp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mã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số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Phiếu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Nhập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hàng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và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lưu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thông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tin.</a:t>
            </a:r>
          </a:p>
          <a:p>
            <a:pPr lvl="0">
              <a:lnSpc>
                <a:spcPct val="107000"/>
              </a:lnSpc>
              <a:spcAft>
                <a:spcPts val="800"/>
              </a:spcAft>
            </a:pP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	B5.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Hệ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thống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hỏi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thủ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kho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có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in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Phiếu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Nhập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Hàng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không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</a:t>
            </a:r>
          </a:p>
          <a:p>
            <a:pPr lvl="0">
              <a:lnSpc>
                <a:spcPct val="107000"/>
              </a:lnSpc>
              <a:spcAft>
                <a:spcPts val="800"/>
              </a:spcAft>
            </a:pP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	B6.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Thủ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kho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chọn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in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Phiếu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Nhập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Hàng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</a:t>
            </a:r>
          </a:p>
          <a:p>
            <a:pPr lvl="0">
              <a:lnSpc>
                <a:spcPct val="107000"/>
              </a:lnSpc>
              <a:spcAft>
                <a:spcPts val="800"/>
              </a:spcAft>
            </a:pP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	B7.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Hệ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thống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in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Phiếu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Nhập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Hàng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cho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thủ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kho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</a:t>
            </a:r>
          </a:p>
          <a:p>
            <a:pPr marL="540385">
              <a:lnSpc>
                <a:spcPct val="107000"/>
              </a:lnSpc>
              <a:spcAft>
                <a:spcPts val="800"/>
              </a:spcAft>
            </a:pPr>
            <a:r>
              <a:rPr lang="en-US" sz="16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Luồng</a:t>
            </a:r>
            <a:r>
              <a:rPr lang="en-US" sz="16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thay</a:t>
            </a:r>
            <a:r>
              <a:rPr lang="en-US" sz="16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thế</a:t>
            </a:r>
            <a:r>
              <a:rPr lang="en-US" sz="16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: </a:t>
            </a:r>
            <a:r>
              <a:rPr lang="en-US" sz="16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Tại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bước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6 </a:t>
            </a:r>
            <a:r>
              <a:rPr lang="en-US" sz="16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thủ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kho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không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chọn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in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Phiếu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Nhập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Hàng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ca </a:t>
            </a:r>
            <a:r>
              <a:rPr lang="en-US" sz="16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sử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dụng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kết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thúc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</a:t>
            </a:r>
            <a:endParaRPr lang="en-US" sz="1600" dirty="0">
              <a:solidFill>
                <a:schemeClr val="tx1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540385">
              <a:spcAft>
                <a:spcPts val="800"/>
              </a:spcAft>
            </a:pPr>
            <a:r>
              <a:rPr lang="en-US" sz="16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Điều</a:t>
            </a:r>
            <a:r>
              <a:rPr lang="en-US" sz="16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kiện</a:t>
            </a:r>
            <a:r>
              <a:rPr lang="en-US" sz="16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trước</a:t>
            </a:r>
            <a:r>
              <a:rPr lang="en-US" sz="16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:</a:t>
            </a:r>
            <a:r>
              <a:rPr lang="en-US" sz="1600" b="1" dirty="0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Có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thông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tin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Quản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lý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nhập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hàng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từ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người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quản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lý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</a:t>
            </a:r>
          </a:p>
          <a:p>
            <a:pPr marL="540385">
              <a:spcAft>
                <a:spcPts val="800"/>
              </a:spcAft>
            </a:pPr>
            <a:r>
              <a:rPr lang="en-US" sz="16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Điều</a:t>
            </a:r>
            <a:r>
              <a:rPr lang="en-US" sz="16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kiện</a:t>
            </a:r>
            <a:r>
              <a:rPr lang="en-US" sz="16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sau</a:t>
            </a:r>
            <a:r>
              <a:rPr lang="en-US" sz="16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: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Không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có</a:t>
            </a:r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75256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68EC7225-3966-4126-A7A8-DC42C73D4FDE}"/>
              </a:ext>
            </a:extLst>
          </p:cNvPr>
          <p:cNvSpPr txBox="1"/>
          <p:nvPr/>
        </p:nvSpPr>
        <p:spPr>
          <a:xfrm>
            <a:off x="395056" y="498005"/>
            <a:ext cx="11401888" cy="5861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07000"/>
              </a:lnSpc>
              <a:spcAft>
                <a:spcPts val="800"/>
              </a:spcAft>
            </a:pPr>
            <a:r>
              <a:rPr lang="en-US" sz="18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8. Ca </a:t>
            </a:r>
            <a:r>
              <a:rPr lang="en-US" sz="18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sử</a:t>
            </a:r>
            <a:r>
              <a:rPr lang="en-US" sz="18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tạo</a:t>
            </a:r>
            <a:r>
              <a:rPr lang="en-US" sz="18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phiếu</a:t>
            </a:r>
            <a:r>
              <a:rPr lang="en-US" sz="18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xuất</a:t>
            </a:r>
            <a:r>
              <a:rPr lang="en-US" sz="18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hàng</a:t>
            </a:r>
            <a:endParaRPr lang="en-US" sz="1800" dirty="0">
              <a:solidFill>
                <a:schemeClr val="tx1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540385">
              <a:lnSpc>
                <a:spcPct val="107000"/>
              </a:lnSpc>
              <a:spcAft>
                <a:spcPts val="800"/>
              </a:spcAft>
            </a:pPr>
            <a:r>
              <a:rPr lang="en-US" sz="16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Mã</a:t>
            </a:r>
            <a:r>
              <a:rPr lang="en-US" sz="16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ca </a:t>
            </a:r>
            <a:r>
              <a:rPr lang="en-US" sz="16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sử</a:t>
            </a:r>
            <a:r>
              <a:rPr lang="en-US" sz="16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dụng</a:t>
            </a:r>
            <a:r>
              <a:rPr lang="en-US" sz="16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: 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A08</a:t>
            </a:r>
          </a:p>
          <a:p>
            <a:pPr marL="540385">
              <a:lnSpc>
                <a:spcPct val="107000"/>
              </a:lnSpc>
              <a:spcAft>
                <a:spcPts val="800"/>
              </a:spcAft>
            </a:pPr>
            <a:r>
              <a:rPr lang="en-US" sz="16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Tên</a:t>
            </a:r>
            <a:r>
              <a:rPr lang="en-US" sz="16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ca </a:t>
            </a:r>
            <a:r>
              <a:rPr lang="en-US" sz="16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sử</a:t>
            </a:r>
            <a:r>
              <a:rPr lang="en-US" sz="16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dụng</a:t>
            </a:r>
            <a:r>
              <a:rPr lang="en-US" sz="16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: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Tạo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phiếu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xuất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hàng</a:t>
            </a:r>
            <a:endParaRPr lang="en-US" sz="1600" dirty="0">
              <a:solidFill>
                <a:schemeClr val="tx1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540385">
              <a:lnSpc>
                <a:spcPct val="107000"/>
              </a:lnSpc>
              <a:spcAft>
                <a:spcPts val="800"/>
              </a:spcAft>
            </a:pPr>
            <a:r>
              <a:rPr lang="en-US" sz="16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Tác</a:t>
            </a:r>
            <a:r>
              <a:rPr lang="en-US" sz="16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nhân</a:t>
            </a:r>
            <a:r>
              <a:rPr lang="en-US" sz="16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: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Thủ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kho</a:t>
            </a:r>
            <a:endParaRPr lang="en-US" sz="1600" dirty="0">
              <a:solidFill>
                <a:schemeClr val="tx1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540385">
              <a:lnSpc>
                <a:spcPct val="107000"/>
              </a:lnSpc>
              <a:spcAft>
                <a:spcPts val="800"/>
              </a:spcAft>
            </a:pPr>
            <a:r>
              <a:rPr lang="en-US" sz="16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Mô</a:t>
            </a:r>
            <a:r>
              <a:rPr lang="en-US" sz="16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tả</a:t>
            </a:r>
            <a:r>
              <a:rPr lang="en-US" sz="16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: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Cho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phép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thủ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kho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tạo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phiếu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xuất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hàng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ra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khỏi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kho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</a:t>
            </a:r>
          </a:p>
          <a:p>
            <a:pPr marL="540385">
              <a:lnSpc>
                <a:spcPct val="107000"/>
              </a:lnSpc>
              <a:spcAft>
                <a:spcPts val="800"/>
              </a:spcAft>
            </a:pPr>
            <a:r>
              <a:rPr lang="en-US" sz="16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Luồng</a:t>
            </a:r>
            <a:r>
              <a:rPr lang="en-US" sz="16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sự</a:t>
            </a:r>
            <a:r>
              <a:rPr lang="en-US" sz="16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kiện</a:t>
            </a:r>
            <a:r>
              <a:rPr lang="en-US" sz="16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: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</a:p>
          <a:p>
            <a:pPr lvl="0">
              <a:lnSpc>
                <a:spcPct val="107000"/>
              </a:lnSpc>
              <a:spcAft>
                <a:spcPts val="800"/>
              </a:spcAft>
            </a:pP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	B1.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Thủ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kho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chọn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chức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năng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Tạo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Phiếu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Xuất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Hàng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của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hệ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thống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</a:t>
            </a:r>
          </a:p>
          <a:p>
            <a:pPr lvl="0">
              <a:lnSpc>
                <a:spcPct val="107000"/>
              </a:lnSpc>
              <a:spcAft>
                <a:spcPts val="800"/>
              </a:spcAft>
            </a:pP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	B2.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Hệ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thống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yêu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cầu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thủ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kho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điền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thông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tin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hàng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hoá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vào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Phiếu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Xuất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Hàng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</a:t>
            </a:r>
          </a:p>
          <a:p>
            <a:pPr lvl="0">
              <a:lnSpc>
                <a:spcPct val="107000"/>
              </a:lnSpc>
              <a:spcAft>
                <a:spcPts val="800"/>
              </a:spcAft>
            </a:pP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	B3.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Thủ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kho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điền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thông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tin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vào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Phiếu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Xuất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Hàng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</a:t>
            </a:r>
          </a:p>
          <a:p>
            <a:pPr lvl="0">
              <a:lnSpc>
                <a:spcPct val="107000"/>
              </a:lnSpc>
              <a:spcAft>
                <a:spcPts val="800"/>
              </a:spcAft>
            </a:pP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	B4.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Hệ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thống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cấp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mã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số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Phiếu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Xuất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hàng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và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lưu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thông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tin.</a:t>
            </a:r>
          </a:p>
          <a:p>
            <a:pPr lvl="0">
              <a:lnSpc>
                <a:spcPct val="107000"/>
              </a:lnSpc>
              <a:spcAft>
                <a:spcPts val="800"/>
              </a:spcAft>
            </a:pP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	B5.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Hệ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thống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hỏi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thủ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kho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có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in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Phiếu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Xuất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Hàng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không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</a:t>
            </a:r>
          </a:p>
          <a:p>
            <a:pPr lvl="0">
              <a:lnSpc>
                <a:spcPct val="107000"/>
              </a:lnSpc>
              <a:spcAft>
                <a:spcPts val="800"/>
              </a:spcAft>
            </a:pP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	B6.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Thủ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kho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chọn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in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Phiếu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Xuất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Hàng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</a:t>
            </a:r>
          </a:p>
          <a:p>
            <a:pPr lvl="0">
              <a:lnSpc>
                <a:spcPct val="107000"/>
              </a:lnSpc>
              <a:spcAft>
                <a:spcPts val="800"/>
              </a:spcAft>
            </a:pP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	B7.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Hệ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thống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in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Phiếu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Xuất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Hàng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cho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thủ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kho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</a:t>
            </a:r>
          </a:p>
          <a:p>
            <a:pPr marL="540385">
              <a:lnSpc>
                <a:spcPct val="107000"/>
              </a:lnSpc>
              <a:spcAft>
                <a:spcPts val="800"/>
              </a:spcAft>
            </a:pPr>
            <a:r>
              <a:rPr lang="en-US" sz="16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Luồng</a:t>
            </a:r>
            <a:r>
              <a:rPr lang="en-US" sz="16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thay</a:t>
            </a:r>
            <a:r>
              <a:rPr lang="en-US" sz="16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thế</a:t>
            </a:r>
            <a:r>
              <a:rPr lang="en-US" sz="16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: </a:t>
            </a:r>
            <a:r>
              <a:rPr lang="en-US" sz="16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Tại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bước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6 </a:t>
            </a:r>
            <a:r>
              <a:rPr lang="en-US" sz="16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thủ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kho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không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chọn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in </a:t>
            </a:r>
            <a:r>
              <a:rPr lang="en-US" sz="16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Phiếu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Xuất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Hàng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ca </a:t>
            </a:r>
            <a:r>
              <a:rPr lang="en-US" sz="16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sử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dụng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kết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thúc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</a:t>
            </a:r>
            <a:endParaRPr lang="en-US" sz="1600" dirty="0">
              <a:solidFill>
                <a:schemeClr val="tx1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540385">
              <a:lnSpc>
                <a:spcPct val="107000"/>
              </a:lnSpc>
              <a:spcAft>
                <a:spcPts val="800"/>
              </a:spcAft>
            </a:pPr>
            <a:r>
              <a:rPr lang="en-US" sz="16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Điều</a:t>
            </a:r>
            <a:r>
              <a:rPr lang="en-US" sz="16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kiện</a:t>
            </a:r>
            <a:r>
              <a:rPr lang="en-US" sz="16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trước</a:t>
            </a:r>
            <a:r>
              <a:rPr lang="en-US" sz="16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: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Có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thông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tin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Quản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lý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xuất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hàng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từ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người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quản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lý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</a:t>
            </a:r>
          </a:p>
          <a:p>
            <a:pPr marL="540385">
              <a:lnSpc>
                <a:spcPct val="107000"/>
              </a:lnSpc>
              <a:spcAft>
                <a:spcPts val="800"/>
              </a:spcAft>
            </a:pPr>
            <a:r>
              <a:rPr lang="en-US" sz="16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Điều</a:t>
            </a:r>
            <a:r>
              <a:rPr lang="en-US" sz="16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kiện</a:t>
            </a:r>
            <a:r>
              <a:rPr lang="en-US" sz="16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sau</a:t>
            </a:r>
            <a:r>
              <a:rPr lang="en-US" sz="16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: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Không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có</a:t>
            </a:r>
            <a:endParaRPr lang="en-US" sz="1600" dirty="0">
              <a:solidFill>
                <a:schemeClr val="tx1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73087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8603638D-4DC6-4743-8D5F-1E4D9EE0EE57}"/>
              </a:ext>
            </a:extLst>
          </p:cNvPr>
          <p:cNvSpPr txBox="1"/>
          <p:nvPr/>
        </p:nvSpPr>
        <p:spPr>
          <a:xfrm>
            <a:off x="564831" y="366078"/>
            <a:ext cx="9209484" cy="61258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07000"/>
              </a:lnSpc>
              <a:spcAft>
                <a:spcPts val="800"/>
              </a:spcAft>
            </a:pPr>
            <a:r>
              <a:rPr lang="en-US" sz="18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9. Ca </a:t>
            </a:r>
            <a:r>
              <a:rPr lang="en-US" sz="18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sử</a:t>
            </a:r>
            <a:r>
              <a:rPr lang="en-US" sz="18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kiểm</a:t>
            </a:r>
            <a:r>
              <a:rPr lang="en-US" sz="18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kê</a:t>
            </a:r>
            <a:r>
              <a:rPr lang="en-US" sz="18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hàng</a:t>
            </a:r>
            <a:endParaRPr lang="en-US" sz="1800" dirty="0">
              <a:solidFill>
                <a:schemeClr val="tx1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540385">
              <a:lnSpc>
                <a:spcPct val="107000"/>
              </a:lnSpc>
              <a:spcAft>
                <a:spcPts val="800"/>
              </a:spcAft>
            </a:pPr>
            <a:r>
              <a:rPr lang="en-US" sz="16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Mã</a:t>
            </a:r>
            <a:r>
              <a:rPr lang="en-US" sz="16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ca </a:t>
            </a:r>
            <a:r>
              <a:rPr lang="en-US" sz="16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sử</a:t>
            </a:r>
            <a:r>
              <a:rPr lang="en-US" sz="16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dụng</a:t>
            </a:r>
            <a:r>
              <a:rPr lang="en-US" sz="16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: 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A09</a:t>
            </a:r>
          </a:p>
          <a:p>
            <a:pPr marL="540385">
              <a:lnSpc>
                <a:spcPct val="107000"/>
              </a:lnSpc>
              <a:spcAft>
                <a:spcPts val="800"/>
              </a:spcAft>
            </a:pPr>
            <a:r>
              <a:rPr lang="en-US" sz="16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Tên</a:t>
            </a:r>
            <a:r>
              <a:rPr lang="en-US" sz="16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ca </a:t>
            </a:r>
            <a:r>
              <a:rPr lang="en-US" sz="16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sử</a:t>
            </a:r>
            <a:r>
              <a:rPr lang="en-US" sz="16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dụng</a:t>
            </a:r>
            <a:r>
              <a:rPr lang="en-US" sz="16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: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Kiểm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kê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hàng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hóa</a:t>
            </a:r>
            <a:endParaRPr lang="en-US" sz="1600" dirty="0">
              <a:solidFill>
                <a:schemeClr val="tx1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540385">
              <a:lnSpc>
                <a:spcPct val="107000"/>
              </a:lnSpc>
              <a:spcAft>
                <a:spcPts val="800"/>
              </a:spcAft>
            </a:pPr>
            <a:r>
              <a:rPr lang="en-US" sz="16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Tác</a:t>
            </a:r>
            <a:r>
              <a:rPr lang="en-US" sz="16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nhân</a:t>
            </a:r>
            <a:r>
              <a:rPr lang="en-US" sz="16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: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Thủ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kho</a:t>
            </a:r>
            <a:endParaRPr lang="en-US" sz="1600" dirty="0">
              <a:solidFill>
                <a:schemeClr val="tx1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540385">
              <a:lnSpc>
                <a:spcPct val="107000"/>
              </a:lnSpc>
              <a:spcAft>
                <a:spcPts val="800"/>
              </a:spcAft>
            </a:pPr>
            <a:r>
              <a:rPr lang="en-US" sz="16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Mô</a:t>
            </a:r>
            <a:r>
              <a:rPr lang="en-US" sz="16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tả</a:t>
            </a:r>
            <a:r>
              <a:rPr lang="en-US" sz="16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: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Cho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phép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thủ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kho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kiểm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kê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hàng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hoá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trong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kho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số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lượng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của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từng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chủng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loại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hàng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hạn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sử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dụng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của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từng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mặt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hàng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</a:t>
            </a:r>
          </a:p>
          <a:p>
            <a:pPr marL="540385">
              <a:lnSpc>
                <a:spcPct val="107000"/>
              </a:lnSpc>
              <a:spcAft>
                <a:spcPts val="800"/>
              </a:spcAft>
            </a:pPr>
            <a:r>
              <a:rPr lang="en-US" sz="16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Luồng</a:t>
            </a:r>
            <a:r>
              <a:rPr lang="en-US" sz="16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sự</a:t>
            </a:r>
            <a:r>
              <a:rPr lang="en-US" sz="16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kiện</a:t>
            </a:r>
            <a:r>
              <a:rPr lang="en-US" sz="16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: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</a:p>
          <a:p>
            <a:pPr lvl="2">
              <a:lnSpc>
                <a:spcPct val="107000"/>
              </a:lnSpc>
              <a:spcAft>
                <a:spcPts val="800"/>
              </a:spcAft>
            </a:pP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	B1.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Thủ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Kho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chọn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chức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năng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Kiểm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Kê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Hàng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</a:t>
            </a:r>
          </a:p>
          <a:p>
            <a:pPr lvl="2">
              <a:lnSpc>
                <a:spcPct val="107000"/>
              </a:lnSpc>
              <a:spcAft>
                <a:spcPts val="800"/>
              </a:spcAft>
            </a:pP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	B2.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Hệ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thống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yêu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cầu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chọn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hình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thức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kiểm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kê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(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theo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mã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hàng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tất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cả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).</a:t>
            </a:r>
          </a:p>
          <a:p>
            <a:pPr lvl="2">
              <a:lnSpc>
                <a:spcPct val="107000"/>
              </a:lnSpc>
              <a:spcAft>
                <a:spcPts val="800"/>
              </a:spcAft>
            </a:pP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	B3.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Thủ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kho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lựa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chọn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hình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thức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kiểm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kê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</a:t>
            </a:r>
          </a:p>
          <a:p>
            <a:pPr lvl="2">
              <a:lnSpc>
                <a:spcPct val="107000"/>
              </a:lnSpc>
              <a:spcAft>
                <a:spcPts val="800"/>
              </a:spcAft>
            </a:pP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	B4.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Hệ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thống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hiển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thị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mã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hàng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số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lượng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mặt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hàng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tương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ứng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</a:t>
            </a:r>
          </a:p>
          <a:p>
            <a:pPr lvl="2">
              <a:lnSpc>
                <a:spcPct val="107000"/>
              </a:lnSpc>
              <a:spcAft>
                <a:spcPts val="800"/>
              </a:spcAft>
            </a:pP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	B5.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Hệ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thống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hỏi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Thủ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Kho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có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muốn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in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bảng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Kiểm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Kê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không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</a:t>
            </a:r>
          </a:p>
          <a:p>
            <a:pPr lvl="2">
              <a:lnSpc>
                <a:spcPct val="107000"/>
              </a:lnSpc>
              <a:spcAft>
                <a:spcPts val="800"/>
              </a:spcAft>
            </a:pP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	B6.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Thủ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kho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chọn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in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bảng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Kiểm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Kê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</a:t>
            </a:r>
          </a:p>
          <a:p>
            <a:pPr lvl="2">
              <a:lnSpc>
                <a:spcPct val="107000"/>
              </a:lnSpc>
              <a:spcAft>
                <a:spcPts val="800"/>
              </a:spcAft>
            </a:pP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	B7.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Hệ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thống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in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bảng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Kiểm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Kê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cho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thủ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kho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</a:t>
            </a:r>
          </a:p>
          <a:p>
            <a:pPr marL="540385">
              <a:lnSpc>
                <a:spcPct val="107000"/>
              </a:lnSpc>
              <a:spcAft>
                <a:spcPts val="800"/>
              </a:spcAft>
            </a:pPr>
            <a:r>
              <a:rPr lang="en-US" sz="16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Luồng</a:t>
            </a:r>
            <a:r>
              <a:rPr lang="en-US" sz="16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thay</a:t>
            </a:r>
            <a:r>
              <a:rPr lang="en-US" sz="16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thế</a:t>
            </a:r>
            <a:r>
              <a:rPr lang="en-US" sz="16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: </a:t>
            </a:r>
            <a:r>
              <a:rPr lang="en-US" sz="16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Tại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bước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6 </a:t>
            </a:r>
            <a:r>
              <a:rPr lang="en-US" sz="16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thủ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kho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không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chọn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in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Kiểm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Kê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ca </a:t>
            </a:r>
            <a:r>
              <a:rPr lang="en-US" sz="16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sử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dụng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kết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thúc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</a:t>
            </a:r>
            <a:endParaRPr lang="en-US" sz="1600" dirty="0">
              <a:solidFill>
                <a:schemeClr val="tx1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540385">
              <a:lnSpc>
                <a:spcPct val="107000"/>
              </a:lnSpc>
              <a:spcAft>
                <a:spcPts val="800"/>
              </a:spcAft>
            </a:pPr>
            <a:r>
              <a:rPr lang="en-US" sz="16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Điều</a:t>
            </a:r>
            <a:r>
              <a:rPr lang="en-US" sz="16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kiện</a:t>
            </a:r>
            <a:r>
              <a:rPr lang="en-US" sz="16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trước</a:t>
            </a:r>
            <a:r>
              <a:rPr lang="en-US" sz="16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: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Không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có</a:t>
            </a:r>
            <a:endParaRPr lang="en-US" sz="1600" dirty="0">
              <a:solidFill>
                <a:schemeClr val="tx1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r>
              <a:rPr lang="en-US" sz="16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Điều</a:t>
            </a:r>
            <a:r>
              <a:rPr lang="en-US" sz="16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kiện</a:t>
            </a:r>
            <a:r>
              <a:rPr lang="en-US" sz="16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sau</a:t>
            </a:r>
            <a:r>
              <a:rPr lang="en-US" sz="16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: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Không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có</a:t>
            </a:r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61872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FD53C4B8-EA21-41B5-9AED-9640E3BB5A74}"/>
              </a:ext>
            </a:extLst>
          </p:cNvPr>
          <p:cNvSpPr txBox="1"/>
          <p:nvPr/>
        </p:nvSpPr>
        <p:spPr>
          <a:xfrm>
            <a:off x="3734539" y="0"/>
            <a:ext cx="47229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>
                <a:solidFill>
                  <a:schemeClr val="tx1"/>
                </a:solidFill>
              </a:rPr>
              <a:t>Biểu</a:t>
            </a:r>
            <a:r>
              <a:rPr lang="en-US" sz="3600" dirty="0">
                <a:solidFill>
                  <a:schemeClr val="tx1"/>
                </a:solidFill>
              </a:rPr>
              <a:t> </a:t>
            </a:r>
            <a:r>
              <a:rPr lang="en-US" sz="3600" dirty="0" err="1">
                <a:solidFill>
                  <a:schemeClr val="tx1"/>
                </a:solidFill>
              </a:rPr>
              <a:t>đồ</a:t>
            </a:r>
            <a:r>
              <a:rPr lang="en-US" sz="3600" dirty="0">
                <a:solidFill>
                  <a:schemeClr val="tx1"/>
                </a:solidFill>
              </a:rPr>
              <a:t> class diagram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7AEDC39-907B-4149-96B6-8BC1D73DCF2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04" t="12836" r="15997" b="10778"/>
          <a:stretch/>
        </p:blipFill>
        <p:spPr>
          <a:xfrm>
            <a:off x="1155961" y="829557"/>
            <a:ext cx="9880077" cy="5863582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38358426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D0A990A-68AD-4333-AE0E-3C59B535FA93}"/>
              </a:ext>
            </a:extLst>
          </p:cNvPr>
          <p:cNvSpPr txBox="1"/>
          <p:nvPr/>
        </p:nvSpPr>
        <p:spPr>
          <a:xfrm>
            <a:off x="106532" y="71021"/>
            <a:ext cx="44832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tx1"/>
                </a:solidFill>
              </a:rPr>
              <a:t>II. </a:t>
            </a:r>
            <a:r>
              <a:rPr lang="en-US" sz="2800" b="1" dirty="0" err="1">
                <a:solidFill>
                  <a:schemeClr val="tx1"/>
                </a:solidFill>
              </a:rPr>
              <a:t>Phân</a:t>
            </a:r>
            <a:r>
              <a:rPr lang="en-US" sz="2800" b="1" dirty="0">
                <a:solidFill>
                  <a:schemeClr val="tx1"/>
                </a:solidFill>
              </a:rPr>
              <a:t> </a:t>
            </a:r>
            <a:r>
              <a:rPr lang="en-US" sz="2800" b="1" dirty="0" err="1">
                <a:solidFill>
                  <a:schemeClr val="tx1"/>
                </a:solidFill>
              </a:rPr>
              <a:t>tích</a:t>
            </a:r>
            <a:r>
              <a:rPr lang="en-US" sz="2800" b="1" dirty="0">
                <a:solidFill>
                  <a:schemeClr val="tx1"/>
                </a:solidFill>
              </a:rPr>
              <a:t> </a:t>
            </a:r>
            <a:r>
              <a:rPr lang="en-US" sz="2800" b="1" dirty="0" err="1">
                <a:solidFill>
                  <a:schemeClr val="tx1"/>
                </a:solidFill>
              </a:rPr>
              <a:t>sử</a:t>
            </a:r>
            <a:r>
              <a:rPr lang="en-US" sz="2800" b="1" dirty="0">
                <a:solidFill>
                  <a:schemeClr val="tx1"/>
                </a:solidFill>
              </a:rPr>
              <a:t> </a:t>
            </a:r>
            <a:r>
              <a:rPr lang="en-US" sz="2800" b="1" dirty="0" err="1">
                <a:solidFill>
                  <a:schemeClr val="tx1"/>
                </a:solidFill>
              </a:rPr>
              <a:t>lý</a:t>
            </a:r>
            <a:r>
              <a:rPr lang="en-US" sz="2800" b="1" dirty="0">
                <a:solidFill>
                  <a:schemeClr val="tx1"/>
                </a:solidFill>
              </a:rPr>
              <a:t> </a:t>
            </a:r>
            <a:r>
              <a:rPr lang="en-US" sz="2800" b="1" dirty="0" err="1">
                <a:solidFill>
                  <a:schemeClr val="tx1"/>
                </a:solidFill>
              </a:rPr>
              <a:t>dữ</a:t>
            </a:r>
            <a:r>
              <a:rPr lang="en-US" sz="2800" b="1" dirty="0">
                <a:solidFill>
                  <a:schemeClr val="tx1"/>
                </a:solidFill>
              </a:rPr>
              <a:t> </a:t>
            </a:r>
            <a:r>
              <a:rPr lang="en-US" sz="2800" b="1" dirty="0" err="1">
                <a:solidFill>
                  <a:schemeClr val="tx1"/>
                </a:solidFill>
              </a:rPr>
              <a:t>liệu</a:t>
            </a:r>
            <a:endParaRPr lang="en-US" sz="2800" b="1" dirty="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2FF38A-EFF4-46F9-862F-AC026A0F4630}"/>
              </a:ext>
            </a:extLst>
          </p:cNvPr>
          <p:cNvSpPr txBox="1"/>
          <p:nvPr/>
        </p:nvSpPr>
        <p:spPr>
          <a:xfrm>
            <a:off x="106530" y="594241"/>
            <a:ext cx="926828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</a:t>
            </a:r>
            <a:r>
              <a:rPr lang="en-US" b="1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Thực</a:t>
            </a:r>
            <a:r>
              <a:rPr lang="en-US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thể</a:t>
            </a:r>
            <a:r>
              <a:rPr lang="en-US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NhanVien</a:t>
            </a:r>
            <a:r>
              <a:rPr lang="en-US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Thực</a:t>
            </a:r>
            <a:r>
              <a:rPr lang="en-US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thể</a:t>
            </a:r>
            <a:r>
              <a:rPr lang="en-US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này</a:t>
            </a:r>
            <a:r>
              <a:rPr lang="en-US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mô</a:t>
            </a:r>
            <a:r>
              <a:rPr lang="en-US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tả</a:t>
            </a:r>
            <a:r>
              <a:rPr lang="en-US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thông</a:t>
            </a:r>
            <a:r>
              <a:rPr lang="en-US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tin </a:t>
            </a:r>
            <a:r>
              <a:rPr lang="en-US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về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nhân</a:t>
            </a:r>
            <a:r>
              <a:rPr lang="en-US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viên</a:t>
            </a:r>
            <a:r>
              <a:rPr lang="en-US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làm</a:t>
            </a:r>
            <a:r>
              <a:rPr lang="en-US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việc</a:t>
            </a:r>
            <a:r>
              <a:rPr lang="en-US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trong</a:t>
            </a:r>
            <a:r>
              <a:rPr lang="en-US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cửa</a:t>
            </a:r>
            <a:r>
              <a:rPr lang="en-US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hàng</a:t>
            </a:r>
            <a:r>
              <a:rPr lang="en-US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Gồm</a:t>
            </a:r>
            <a:r>
              <a:rPr lang="en-US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thuộc</a:t>
            </a:r>
            <a:r>
              <a:rPr lang="en-US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tính</a:t>
            </a:r>
            <a:r>
              <a:rPr lang="en-US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MaNV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mã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nhân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viên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):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đây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thuộc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tính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khóa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để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phân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biệt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nhân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viên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này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với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nhân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viên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khác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Ten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mô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tả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tên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nhân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viên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NgaySinh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cho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biết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ngày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sinh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nhân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viên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DiaChi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cho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biết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địa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chỉ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nhân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viên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SDT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cho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biết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số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điện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thoại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nhân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viên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Luong: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cho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biết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lương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nhân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viên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TaiKhoan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tài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khoản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nhan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viên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MatKhau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mật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khẩu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nhân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viên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B7F8A27-7859-46C8-AF28-868FEBCC3987}"/>
              </a:ext>
            </a:extLst>
          </p:cNvPr>
          <p:cNvSpPr txBox="1"/>
          <p:nvPr/>
        </p:nvSpPr>
        <p:spPr>
          <a:xfrm>
            <a:off x="128724" y="2626511"/>
            <a:ext cx="727081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</a:t>
            </a:r>
            <a:r>
              <a:rPr lang="en-US" b="1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Thực</a:t>
            </a:r>
            <a:r>
              <a:rPr lang="en-US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thể</a:t>
            </a:r>
            <a:r>
              <a:rPr lang="en-US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NguoiQuanLy</a:t>
            </a:r>
            <a:r>
              <a:rPr lang="en-US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Thực</a:t>
            </a:r>
            <a:r>
              <a:rPr lang="en-US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thể</a:t>
            </a:r>
            <a:r>
              <a:rPr lang="en-US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này</a:t>
            </a:r>
            <a:r>
              <a:rPr lang="en-US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mô</a:t>
            </a:r>
            <a:r>
              <a:rPr lang="en-US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tả</a:t>
            </a:r>
            <a:r>
              <a:rPr lang="en-US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thông</a:t>
            </a:r>
            <a:r>
              <a:rPr lang="en-US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tin </a:t>
            </a:r>
            <a:r>
              <a:rPr lang="en-US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về</a:t>
            </a:r>
            <a:r>
              <a:rPr lang="en-US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người</a:t>
            </a:r>
            <a:r>
              <a:rPr lang="en-US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quản</a:t>
            </a:r>
            <a:r>
              <a:rPr lang="en-US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lý</a:t>
            </a:r>
            <a:r>
              <a:rPr lang="en-US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cửa</a:t>
            </a:r>
            <a:r>
              <a:rPr lang="en-US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hàng</a:t>
            </a:r>
            <a:r>
              <a:rPr lang="en-US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đó</a:t>
            </a:r>
            <a:r>
              <a:rPr lang="en-US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Gồm</a:t>
            </a:r>
            <a:r>
              <a:rPr lang="en-US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thuộc</a:t>
            </a:r>
            <a:r>
              <a:rPr lang="en-US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tính</a:t>
            </a:r>
            <a:r>
              <a:rPr lang="en-US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MaNQL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mã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người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quản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lý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):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đây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thuộc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tính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khóa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để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phân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biệt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người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quản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lý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này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với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quản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lý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khác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Ten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mô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tả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tên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người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quản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lý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NgaySinh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cho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biết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ngày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sinh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người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quản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lý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DiaChi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cho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biết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địa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chỉ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người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quản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lý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SDT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cho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biết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số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điện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thoại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người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quản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lý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Luong: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cho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biết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lương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người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quản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lý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E5E4D10-A2DF-429E-8D10-4BA9B593DDC5}"/>
              </a:ext>
            </a:extLst>
          </p:cNvPr>
          <p:cNvSpPr txBox="1"/>
          <p:nvPr/>
        </p:nvSpPr>
        <p:spPr>
          <a:xfrm>
            <a:off x="106530" y="4657836"/>
            <a:ext cx="720867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</a:t>
            </a:r>
            <a:r>
              <a:rPr lang="en-US" b="1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Thực</a:t>
            </a:r>
            <a:r>
              <a:rPr lang="en-US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thể</a:t>
            </a:r>
            <a:r>
              <a:rPr lang="en-US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ThuKho</a:t>
            </a:r>
            <a:r>
              <a:rPr lang="en-US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Thực</a:t>
            </a:r>
            <a:r>
              <a:rPr lang="en-US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thể</a:t>
            </a:r>
            <a:r>
              <a:rPr lang="en-US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này</a:t>
            </a:r>
            <a:r>
              <a:rPr lang="en-US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mô</a:t>
            </a:r>
            <a:r>
              <a:rPr lang="en-US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tả</a:t>
            </a:r>
            <a:r>
              <a:rPr lang="en-US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thông</a:t>
            </a:r>
            <a:r>
              <a:rPr lang="en-US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tin </a:t>
            </a:r>
            <a:r>
              <a:rPr lang="en-US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về</a:t>
            </a:r>
            <a:r>
              <a:rPr lang="en-US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người</a:t>
            </a:r>
            <a:r>
              <a:rPr lang="en-US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quản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lý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kho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hàng</a:t>
            </a:r>
            <a:r>
              <a:rPr lang="en-US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Gồm</a:t>
            </a:r>
            <a:r>
              <a:rPr lang="en-US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thuộc</a:t>
            </a:r>
            <a:r>
              <a:rPr lang="en-US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tính</a:t>
            </a:r>
            <a:r>
              <a:rPr lang="en-US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MaTK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mã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thủ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kho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):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đây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thuộc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tính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khóa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để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phân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biệt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người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thủ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kho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này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với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người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thủ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kho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khác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Ten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mô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tả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tên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người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thủ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kho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NgaySinh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cho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biết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ngày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sinh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người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thủ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kho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DiaChi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cho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biết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địa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chỉ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người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thủ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kho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SDT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cho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biết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số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điện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thoại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người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thủ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kho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Luong: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cho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biết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lương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người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thủ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kho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1FEF0E5-2415-4CEC-997A-55C6BBDBDD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495" t="13463" r="46442" b="10938"/>
          <a:stretch/>
        </p:blipFill>
        <p:spPr>
          <a:xfrm>
            <a:off x="7483876" y="1251752"/>
            <a:ext cx="4518734" cy="5184559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337635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250004F-7507-4C6D-BC78-3A692C00C4AB}"/>
              </a:ext>
            </a:extLst>
          </p:cNvPr>
          <p:cNvSpPr txBox="1"/>
          <p:nvPr/>
        </p:nvSpPr>
        <p:spPr>
          <a:xfrm>
            <a:off x="106533" y="318962"/>
            <a:ext cx="7061790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4.</a:t>
            </a:r>
            <a:r>
              <a:rPr lang="en-US" sz="16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Thực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thể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HangHoa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16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Thực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thể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này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mô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tả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thông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tin </a:t>
            </a:r>
            <a:r>
              <a:rPr lang="en-US" sz="16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về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loại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hàng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hóa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trong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kho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cung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như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hàng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hóa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ở </a:t>
            </a:r>
            <a:r>
              <a:rPr lang="en-US" sz="16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quầy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hàng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16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Gồm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thuộc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tính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sz="16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MaHH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mã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hàng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hóa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):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đây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thuộc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tính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khóa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để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phân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biệt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hàng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hóa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này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với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hàng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hóa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khác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sz="16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TenHang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mô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tả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tên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sản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phẩm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hàng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hóa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sz="16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DonGia</a:t>
            </a:r>
            <a:r>
              <a:rPr lang="en-US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đơn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giá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):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cho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biết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giá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tiền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hàng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hóa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sản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phẩm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đó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sz="16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ChungLoai</a:t>
            </a:r>
            <a:r>
              <a:rPr lang="en-US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chủng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loại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):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phân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biệt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nhóm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sản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phẩm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khác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nhau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DVT 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đơn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vị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tính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):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cho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biết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đơn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vị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tính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hàng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hóa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cái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hôp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kg,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lít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chai,… ).</a:t>
            </a:r>
          </a:p>
          <a:p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sz="16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NgaySX</a:t>
            </a:r>
            <a:r>
              <a:rPr lang="en-US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ngày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sản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xuất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en-US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cho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biết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ngày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sản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xuất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ra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hàng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hóa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sản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phẩm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đó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sz="16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HanSD</a:t>
            </a:r>
            <a:r>
              <a:rPr lang="en-US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hạn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sử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dụng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en-US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cho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biết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thời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hạn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sử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dụng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sản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phẩm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sz="16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XuatXu</a:t>
            </a:r>
            <a:r>
              <a:rPr lang="en-US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xuất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xứ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en-US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cho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biết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hàng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hóa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sản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phẩm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đó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được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sản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xuất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ở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đâu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AB4A39-EADE-4306-AA47-6B454DAF8FF9}"/>
              </a:ext>
            </a:extLst>
          </p:cNvPr>
          <p:cNvSpPr txBox="1"/>
          <p:nvPr/>
        </p:nvSpPr>
        <p:spPr>
          <a:xfrm>
            <a:off x="106533" y="3771969"/>
            <a:ext cx="7061789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5.</a:t>
            </a:r>
            <a:r>
              <a:rPr lang="en-US" sz="16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Thực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thể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HoaDon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16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Thực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thể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này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mô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tả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thông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tin </a:t>
            </a:r>
            <a:r>
              <a:rPr lang="en-US" sz="16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về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hóa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đơn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bán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hàng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. </a:t>
            </a:r>
            <a:r>
              <a:rPr lang="en-US" sz="16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Gồm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thuộc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tính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sz="16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SoHD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số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hóa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đơn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):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đây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thuộc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tính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khóa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để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phân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biệt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hóa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đơn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này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với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hóa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đơn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khác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sz="16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SoLuong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cho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biết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số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lượng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hàng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hóa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cùng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loại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mà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khách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hàng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đã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mua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sz="16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DonGia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sô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tiền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một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sản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phẩm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hàng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hóa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sz="16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ThanhTien</a:t>
            </a:r>
            <a:r>
              <a:rPr lang="en-US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thành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tiền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):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cho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biết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tổng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số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tiên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nhiều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hàng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hóa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sản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phẩm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cùng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loại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sz="16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TongTien</a:t>
            </a:r>
            <a:r>
              <a:rPr lang="en-US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tổng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tiền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):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cho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biết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tổng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số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tiền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khách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hàng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phải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thanh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toán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sz="16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NgayLap</a:t>
            </a:r>
            <a:r>
              <a:rPr lang="en-US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ngày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lập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en-US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cho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biết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ngày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lập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hóa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đơn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sz="16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GioLap</a:t>
            </a:r>
            <a:r>
              <a:rPr lang="en-US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giờ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lập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):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cho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biết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giờ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lập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hóa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đơn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D2568A-ABA8-4E90-A807-C5FC4352D3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462" t="13963" r="48786" b="23190"/>
          <a:stretch/>
        </p:blipFill>
        <p:spPr>
          <a:xfrm>
            <a:off x="7266770" y="1088693"/>
            <a:ext cx="4818697" cy="5046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0448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E140D27-92FF-4779-AB73-29C6BFAB6A25}"/>
              </a:ext>
            </a:extLst>
          </p:cNvPr>
          <p:cNvSpPr txBox="1"/>
          <p:nvPr/>
        </p:nvSpPr>
        <p:spPr>
          <a:xfrm>
            <a:off x="360986" y="1758431"/>
            <a:ext cx="3352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I. </a:t>
            </a:r>
            <a:r>
              <a:rPr lang="en-US" sz="2800" dirty="0" err="1">
                <a:solidFill>
                  <a:schemeClr val="tx1"/>
                </a:solidFill>
              </a:rPr>
              <a:t>Mô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tả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vấn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đề</a:t>
            </a:r>
            <a:r>
              <a:rPr lang="en-US" sz="2800" dirty="0">
                <a:solidFill>
                  <a:schemeClr val="tx1"/>
                </a:solidFill>
              </a:rPr>
              <a:t>:</a:t>
            </a:r>
          </a:p>
        </p:txBody>
      </p:sp>
      <p:sp>
        <p:nvSpPr>
          <p:cNvPr id="9" name="Title 4">
            <a:extLst>
              <a:ext uri="{FF2B5EF4-FFF2-40B4-BE49-F238E27FC236}">
                <a16:creationId xmlns:a16="http://schemas.microsoft.com/office/drawing/2014/main" id="{22916341-3D52-4643-864F-CC3C8B4A9C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36481" y="64300"/>
            <a:ext cx="8228712" cy="1261600"/>
          </a:xfrm>
        </p:spPr>
        <p:txBody>
          <a:bodyPr/>
          <a:lstStyle/>
          <a:p>
            <a:pPr algn="ctr"/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Mô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tả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bài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toán</a:t>
            </a:r>
            <a:b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Yêu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cầu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xây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dựng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hệ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thống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quản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lý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bán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hang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tại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quầy</a:t>
            </a:r>
            <a:endParaRPr lang="en-US" sz="4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019FE77-F496-4F42-89E2-15F2C81DA33E}"/>
              </a:ext>
            </a:extLst>
          </p:cNvPr>
          <p:cNvSpPr txBox="1"/>
          <p:nvPr/>
        </p:nvSpPr>
        <p:spPr>
          <a:xfrm>
            <a:off x="360986" y="2481706"/>
            <a:ext cx="113796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1. </a:t>
            </a:r>
            <a:r>
              <a:rPr lang="en-US" sz="18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Hệ</a:t>
            </a:r>
            <a:r>
              <a:rPr lang="en-US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thống</a:t>
            </a:r>
            <a:r>
              <a:rPr lang="en-US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bán</a:t>
            </a:r>
            <a:r>
              <a:rPr lang="en-US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hàng</a:t>
            </a:r>
            <a:r>
              <a:rPr lang="en-US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tại</a:t>
            </a:r>
            <a:r>
              <a:rPr lang="en-US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quầy</a:t>
            </a:r>
            <a:r>
              <a:rPr lang="en-US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là</a:t>
            </a:r>
            <a:r>
              <a:rPr lang="en-US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một</a:t>
            </a:r>
            <a:r>
              <a:rPr lang="en-US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hệ</a:t>
            </a:r>
            <a:r>
              <a:rPr lang="en-US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thống</a:t>
            </a:r>
            <a:r>
              <a:rPr lang="en-US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máy</a:t>
            </a:r>
            <a:r>
              <a:rPr lang="en-US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tính</a:t>
            </a:r>
            <a:r>
              <a:rPr lang="en-US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thường</a:t>
            </a:r>
            <a:r>
              <a:rPr lang="en-US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được</a:t>
            </a:r>
            <a:r>
              <a:rPr lang="en-US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sử</a:t>
            </a:r>
            <a:r>
              <a:rPr lang="en-US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dụng</a:t>
            </a:r>
            <a:r>
              <a:rPr lang="en-US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để</a:t>
            </a:r>
            <a:r>
              <a:rPr lang="en-US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quản</a:t>
            </a:r>
            <a:r>
              <a:rPr lang="en-US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lý</a:t>
            </a:r>
            <a:r>
              <a:rPr lang="en-US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việc</a:t>
            </a:r>
            <a:r>
              <a:rPr lang="en-US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bán</a:t>
            </a:r>
            <a:r>
              <a:rPr lang="en-US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hàng</a:t>
            </a:r>
            <a:r>
              <a:rPr lang="en-US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trong</a:t>
            </a:r>
            <a:r>
              <a:rPr lang="en-US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các</a:t>
            </a:r>
            <a:r>
              <a:rPr lang="en-US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cửa</a:t>
            </a:r>
            <a:r>
              <a:rPr lang="en-US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hàng</a:t>
            </a:r>
            <a:r>
              <a:rPr lang="en-US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bán</a:t>
            </a:r>
            <a:r>
              <a:rPr lang="en-US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lẻ</a:t>
            </a:r>
            <a:r>
              <a:rPr lang="en-US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. </a:t>
            </a:r>
            <a:r>
              <a:rPr lang="en-US" sz="18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Nó</a:t>
            </a:r>
            <a:r>
              <a:rPr lang="en-US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bao </a:t>
            </a:r>
            <a:r>
              <a:rPr lang="en-US" sz="18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gồm</a:t>
            </a:r>
            <a:r>
              <a:rPr lang="en-US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các</a:t>
            </a:r>
            <a:r>
              <a:rPr lang="en-US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thành</a:t>
            </a:r>
            <a:r>
              <a:rPr lang="en-US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phần</a:t>
            </a:r>
            <a:r>
              <a:rPr lang="en-US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phần</a:t>
            </a:r>
            <a:r>
              <a:rPr lang="en-US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cứng</a:t>
            </a:r>
            <a:r>
              <a:rPr lang="en-US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như</a:t>
            </a:r>
            <a:r>
              <a:rPr lang="en-US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máy</a:t>
            </a:r>
            <a:r>
              <a:rPr lang="en-US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tính</a:t>
            </a:r>
            <a:r>
              <a:rPr lang="en-US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, </a:t>
            </a:r>
            <a:r>
              <a:rPr lang="en-US" sz="18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máy</a:t>
            </a:r>
            <a:r>
              <a:rPr lang="en-US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quét</a:t>
            </a:r>
            <a:r>
              <a:rPr lang="en-US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mã</a:t>
            </a:r>
            <a:r>
              <a:rPr lang="en-US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vạch</a:t>
            </a:r>
            <a:r>
              <a:rPr lang="en-US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, </a:t>
            </a:r>
            <a:r>
              <a:rPr lang="en-US" sz="18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máy</a:t>
            </a:r>
            <a:r>
              <a:rPr lang="en-US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in </a:t>
            </a:r>
            <a:r>
              <a:rPr lang="en-US" sz="18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và</a:t>
            </a:r>
            <a:r>
              <a:rPr lang="en-US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cả</a:t>
            </a:r>
            <a:r>
              <a:rPr lang="en-US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phần</a:t>
            </a:r>
            <a:r>
              <a:rPr lang="en-US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mềm</a:t>
            </a:r>
            <a:r>
              <a:rPr lang="en-US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để</a:t>
            </a:r>
            <a:r>
              <a:rPr lang="en-US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quản</a:t>
            </a:r>
            <a:r>
              <a:rPr lang="en-US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lý</a:t>
            </a:r>
            <a:r>
              <a:rPr lang="en-US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hoạt</a:t>
            </a:r>
            <a:r>
              <a:rPr lang="en-US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động</a:t>
            </a:r>
            <a:r>
              <a:rPr lang="en-US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của</a:t>
            </a:r>
            <a:r>
              <a:rPr lang="en-US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cửa</a:t>
            </a:r>
            <a:r>
              <a:rPr lang="en-US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hàng</a:t>
            </a:r>
            <a:r>
              <a:rPr lang="en-US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.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76B0BA-3834-48CF-A2FF-635C44EA005E}"/>
              </a:ext>
            </a:extLst>
          </p:cNvPr>
          <p:cNvSpPr txBox="1"/>
          <p:nvPr/>
        </p:nvSpPr>
        <p:spPr>
          <a:xfrm>
            <a:off x="360987" y="3405036"/>
            <a:ext cx="113796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2. </a:t>
            </a:r>
            <a:r>
              <a:rPr lang="en-US" sz="18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Chức</a:t>
            </a:r>
            <a:r>
              <a:rPr lang="en-US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năng</a:t>
            </a:r>
            <a:r>
              <a:rPr lang="en-US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cơ</a:t>
            </a:r>
            <a:r>
              <a:rPr lang="en-US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bản</a:t>
            </a:r>
            <a:r>
              <a:rPr lang="en-US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nhất</a:t>
            </a:r>
            <a:r>
              <a:rPr lang="en-US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của</a:t>
            </a:r>
            <a:r>
              <a:rPr lang="en-US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hệ</a:t>
            </a:r>
            <a:r>
              <a:rPr lang="en-US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thống</a:t>
            </a:r>
            <a:r>
              <a:rPr lang="en-US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là</a:t>
            </a:r>
            <a:r>
              <a:rPr lang="en-US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xử</a:t>
            </a:r>
            <a:r>
              <a:rPr lang="en-US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lý</a:t>
            </a:r>
            <a:r>
              <a:rPr lang="en-US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việc</a:t>
            </a:r>
            <a:r>
              <a:rPr lang="en-US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bán</a:t>
            </a:r>
            <a:r>
              <a:rPr lang="en-US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hàng</a:t>
            </a:r>
            <a:r>
              <a:rPr lang="en-US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. Khi </a:t>
            </a:r>
            <a:r>
              <a:rPr lang="en-US" sz="18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khách</a:t>
            </a:r>
            <a:r>
              <a:rPr lang="en-US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hàng</a:t>
            </a:r>
            <a:r>
              <a:rPr lang="en-US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đến</a:t>
            </a:r>
            <a:r>
              <a:rPr lang="en-US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quầy</a:t>
            </a:r>
            <a:r>
              <a:rPr lang="en-US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với</a:t>
            </a:r>
            <a:r>
              <a:rPr lang="en-US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hàng</a:t>
            </a:r>
            <a:r>
              <a:rPr lang="en-US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hóa</a:t>
            </a:r>
            <a:r>
              <a:rPr lang="en-US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cần</a:t>
            </a:r>
            <a:r>
              <a:rPr lang="en-US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mua</a:t>
            </a:r>
            <a:r>
              <a:rPr lang="en-US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, </a:t>
            </a:r>
            <a:r>
              <a:rPr lang="en-US" sz="18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nhân</a:t>
            </a:r>
            <a:r>
              <a:rPr lang="en-US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viên</a:t>
            </a:r>
            <a:r>
              <a:rPr lang="en-US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quét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mã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vạch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trên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từng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mặt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hàng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thông</a:t>
            </a:r>
            <a:r>
              <a:rPr lang="en-US" sz="1800" dirty="0">
                <a:solidFill>
                  <a:schemeClr val="tx1"/>
                </a:solidFill>
              </a:rPr>
              <a:t> qua </a:t>
            </a:r>
            <a:r>
              <a:rPr lang="en-US" sz="1800" dirty="0" err="1">
                <a:solidFill>
                  <a:schemeClr val="tx1"/>
                </a:solidFill>
              </a:rPr>
              <a:t>một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đầu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đọc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mã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vạch</a:t>
            </a:r>
            <a:r>
              <a:rPr lang="en-US" sz="1800" dirty="0">
                <a:solidFill>
                  <a:schemeClr val="tx1"/>
                </a:solidFill>
              </a:rPr>
              <a:t>, </a:t>
            </a:r>
            <a:r>
              <a:rPr lang="en-US" sz="1800" dirty="0" err="1">
                <a:solidFill>
                  <a:schemeClr val="tx1"/>
                </a:solidFill>
              </a:rPr>
              <a:t>hệ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thống</a:t>
            </a:r>
            <a:r>
              <a:rPr lang="en-US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sẽ</a:t>
            </a:r>
            <a:r>
              <a:rPr lang="en-US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truy</a:t>
            </a:r>
            <a:r>
              <a:rPr lang="en-US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xuất</a:t>
            </a:r>
            <a:r>
              <a:rPr lang="en-US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tên</a:t>
            </a:r>
            <a:r>
              <a:rPr lang="en-US" sz="1800" dirty="0">
                <a:solidFill>
                  <a:schemeClr val="tx1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, </a:t>
            </a:r>
            <a:r>
              <a:rPr lang="en-US" sz="18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giá</a:t>
            </a:r>
            <a:r>
              <a:rPr lang="en-US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của</a:t>
            </a:r>
            <a:r>
              <a:rPr lang="en-US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hàng</a:t>
            </a:r>
            <a:r>
              <a:rPr lang="en-US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hóa</a:t>
            </a:r>
            <a:r>
              <a:rPr lang="en-US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và</a:t>
            </a:r>
            <a:r>
              <a:rPr lang="en-US" sz="1800" dirty="0">
                <a:solidFill>
                  <a:schemeClr val="tx1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số</a:t>
            </a:r>
            <a:r>
              <a:rPr lang="en-US" sz="1800" dirty="0">
                <a:solidFill>
                  <a:schemeClr val="tx1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lượng</a:t>
            </a:r>
            <a:r>
              <a:rPr lang="en-US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hàng</a:t>
            </a:r>
            <a:r>
              <a:rPr lang="en-US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hóa</a:t>
            </a:r>
            <a:r>
              <a:rPr lang="en-US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này</a:t>
            </a:r>
            <a:r>
              <a:rPr lang="en-US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. </a:t>
            </a:r>
            <a:r>
              <a:rPr lang="en-US" sz="18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Nhân</a:t>
            </a:r>
            <a:r>
              <a:rPr lang="en-US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viên</a:t>
            </a:r>
            <a:r>
              <a:rPr lang="en-US" sz="1800" dirty="0">
                <a:solidFill>
                  <a:schemeClr val="tx1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sẽ</a:t>
            </a:r>
            <a:r>
              <a:rPr lang="en-US" sz="1800" dirty="0">
                <a:solidFill>
                  <a:schemeClr val="tx1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thanh</a:t>
            </a:r>
            <a:r>
              <a:rPr lang="en-US" sz="1800" dirty="0">
                <a:solidFill>
                  <a:schemeClr val="tx1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toán</a:t>
            </a:r>
            <a:r>
              <a:rPr lang="en-US" sz="1800" dirty="0">
                <a:solidFill>
                  <a:schemeClr val="tx1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tiền</a:t>
            </a:r>
            <a:r>
              <a:rPr lang="en-US" sz="1800" dirty="0">
                <a:solidFill>
                  <a:schemeClr val="tx1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và</a:t>
            </a:r>
            <a:r>
              <a:rPr lang="en-US" sz="1800" dirty="0">
                <a:solidFill>
                  <a:schemeClr val="tx1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đưa</a:t>
            </a:r>
            <a:r>
              <a:rPr lang="en-US" sz="1800" dirty="0">
                <a:solidFill>
                  <a:schemeClr val="tx1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hóa</a:t>
            </a:r>
            <a:r>
              <a:rPr lang="en-US" sz="1800" dirty="0">
                <a:solidFill>
                  <a:schemeClr val="tx1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đơn</a:t>
            </a:r>
            <a:r>
              <a:rPr lang="en-US" sz="1800" dirty="0">
                <a:solidFill>
                  <a:schemeClr val="tx1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cho</a:t>
            </a:r>
            <a:r>
              <a:rPr lang="en-US" sz="1800" dirty="0">
                <a:solidFill>
                  <a:schemeClr val="tx1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khách</a:t>
            </a:r>
            <a:r>
              <a:rPr lang="en-US" sz="1800" dirty="0">
                <a:solidFill>
                  <a:schemeClr val="tx1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hàng</a:t>
            </a:r>
            <a:r>
              <a:rPr lang="en-US" sz="1800" dirty="0">
                <a:solidFill>
                  <a:schemeClr val="tx1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.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8034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68EC7225-3966-4126-A7A8-DC42C73D4FDE}"/>
              </a:ext>
            </a:extLst>
          </p:cNvPr>
          <p:cNvSpPr txBox="1"/>
          <p:nvPr/>
        </p:nvSpPr>
        <p:spPr>
          <a:xfrm>
            <a:off x="139083" y="941022"/>
            <a:ext cx="706179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6.</a:t>
            </a:r>
            <a:r>
              <a:rPr lang="en-US" sz="16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Thực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thể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PhieuThongKe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16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Thực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thể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này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mô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tả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thông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tin </a:t>
            </a:r>
            <a:r>
              <a:rPr lang="en-US" sz="16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về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phiếu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thống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kê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doang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số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bán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hàng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doanh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thu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16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Gồm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thuộc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tính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sz="16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MaSoPTK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mã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số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phiếu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thống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kê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):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đây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thuộc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tính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khóa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để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phân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biệt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phiếu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thống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kê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này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với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phiếu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thống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kê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khác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sz="16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NgayLap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ngày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lập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phiếu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thống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kê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sz="16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SoLuongHH</a:t>
            </a:r>
            <a:r>
              <a:rPr lang="en-US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số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lượng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hàng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hóa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):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cho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biết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số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lượng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hàng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hóa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đã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bán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sz="16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ChiTieu</a:t>
            </a:r>
            <a:r>
              <a:rPr lang="en-US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(chi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tiêu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):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cho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biết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số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tiền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đã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chi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tiêu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sz="16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DoanhThu</a:t>
            </a:r>
            <a:r>
              <a:rPr lang="en-US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doanh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thu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):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cho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biết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số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tiền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đã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thu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được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..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78CFEC1F-403F-498B-86E4-19F4C908CC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974" t="10157" r="56232" b="8906"/>
          <a:stretch/>
        </p:blipFill>
        <p:spPr>
          <a:xfrm>
            <a:off x="7812350" y="302200"/>
            <a:ext cx="4092607" cy="62536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35F8239A-BE8D-4F60-83BE-95DBD237E0FE}"/>
              </a:ext>
            </a:extLst>
          </p:cNvPr>
          <p:cNvSpPr txBox="1"/>
          <p:nvPr/>
        </p:nvSpPr>
        <p:spPr>
          <a:xfrm>
            <a:off x="139083" y="3429000"/>
            <a:ext cx="706179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7.</a:t>
            </a:r>
            <a:r>
              <a:rPr lang="en-US" sz="16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Thực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thể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Phieu</a:t>
            </a:r>
            <a:r>
              <a:rPr lang="en-US" sz="16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Kiem</a:t>
            </a:r>
            <a:r>
              <a:rPr lang="en-US" sz="1600" b="1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Ke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16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Thực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thể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này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mô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tả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thông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tin </a:t>
            </a:r>
            <a:r>
              <a:rPr lang="en-US" sz="16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về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phiếu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kiểm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kê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hàng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hóa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trong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kho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ở </a:t>
            </a:r>
            <a:r>
              <a:rPr lang="en-US" sz="16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quầy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16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Gồm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thuộc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tính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sz="16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MaSoPKK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mã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số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phiếu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kiểm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kê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):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đây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thuộc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tính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khóa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để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phân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biệt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phiếu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kiểm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kê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này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với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phiếu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kiểm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kê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khác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sz="16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NgayLap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ngày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lập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phiếu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kiểm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kê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TenHH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tên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hàng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hóa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):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tên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hàng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hóa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được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kiểm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kê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sz="16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SoLuongHH</a:t>
            </a:r>
            <a:r>
              <a:rPr lang="en-US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số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lượng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hàng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hóa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):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cho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biết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số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lượng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hàng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hóa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sau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khi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kiểm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kê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500364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8603638D-4DC6-4743-8D5F-1E4D9EE0EE57}"/>
              </a:ext>
            </a:extLst>
          </p:cNvPr>
          <p:cNvSpPr txBox="1"/>
          <p:nvPr/>
        </p:nvSpPr>
        <p:spPr>
          <a:xfrm>
            <a:off x="141281" y="918599"/>
            <a:ext cx="706179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8.</a:t>
            </a:r>
            <a:r>
              <a:rPr lang="en-US" sz="16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Thực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thể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PhieuNhapHang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16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Thực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thể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này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mô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tả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thông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tin </a:t>
            </a:r>
            <a:r>
              <a:rPr lang="en-US" sz="16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về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phiếu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nhập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hàng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hóa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từ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nhà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cung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cấp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hoặc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từ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nơi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khác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vào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trong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kho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16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Gồm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thuộc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tính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sz="16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MaSoPNH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mã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số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phiếu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nhập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hàng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):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đây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thuộc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tính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khóa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để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phân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biệt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phiếu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nhập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hàng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này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với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phiếu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nhập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hàng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khác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sz="16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NgayLap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ngày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lập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phiếu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nhập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hàng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sz="16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SoLuong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cho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biết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số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lượng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hàng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hóa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nhập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vào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sz="16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NhaCungCap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cho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biết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nơi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cung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cấp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hàng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hóa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B188E9E-EF67-45DC-9755-3755E53B56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170" t="13180" r="44673" b="11780"/>
          <a:stretch/>
        </p:blipFill>
        <p:spPr>
          <a:xfrm>
            <a:off x="7121247" y="918599"/>
            <a:ext cx="4929472" cy="471221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2FE0B2C-9032-45D6-B00B-9178F2997C71}"/>
              </a:ext>
            </a:extLst>
          </p:cNvPr>
          <p:cNvSpPr txBox="1"/>
          <p:nvPr/>
        </p:nvSpPr>
        <p:spPr>
          <a:xfrm>
            <a:off x="141281" y="3428999"/>
            <a:ext cx="706179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9.</a:t>
            </a:r>
            <a:r>
              <a:rPr lang="en-US" sz="16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Thực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thể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PhieuXuatHang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16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Thực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thể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này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mô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tả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thông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tin </a:t>
            </a:r>
            <a:r>
              <a:rPr lang="en-US" sz="16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về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phiếu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xuất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hàng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hóa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từ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kho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nên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quầy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hoặc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xuất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đi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nơi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khác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16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Gồm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thuộc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tính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sz="16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MaSoPXH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mã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số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phiếu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xuất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hàng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):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đây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thuộc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tính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khóa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để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phân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biệt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phiếu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xuất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hàng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này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với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phiếu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xuất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hàng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khác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sz="16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NgayLap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ngày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lập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phiếu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nhập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hàng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sz="16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SoLuong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cho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biết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số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lượng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hàng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xuất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ra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khỏi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kho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617225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DE855-2402-4232-9197-FA0340CB10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61343" y="452662"/>
            <a:ext cx="5032750" cy="506077"/>
          </a:xfrm>
        </p:spPr>
        <p:txBody>
          <a:bodyPr/>
          <a:lstStyle/>
          <a:p>
            <a:r>
              <a:rPr lang="en-US" sz="2000" b="1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Biểu</a:t>
            </a:r>
            <a:r>
              <a:rPr lang="en-US" sz="20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đồ</a:t>
            </a:r>
            <a:r>
              <a:rPr lang="en-US" sz="20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tuần</a:t>
            </a:r>
            <a:r>
              <a:rPr lang="en-US" sz="20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tự</a:t>
            </a:r>
            <a:r>
              <a:rPr lang="en-US" sz="20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ca </a:t>
            </a:r>
            <a:r>
              <a:rPr lang="en-US" sz="2000" b="1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sử</a:t>
            </a:r>
            <a:r>
              <a:rPr lang="en-US" sz="20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dụng</a:t>
            </a:r>
            <a:r>
              <a:rPr lang="en-US" sz="20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đăng</a:t>
            </a:r>
            <a:r>
              <a:rPr lang="en-US" sz="20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nhập</a:t>
            </a: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DF280E-46F3-4141-A612-6F8FE3E479A1}"/>
              </a:ext>
            </a:extLst>
          </p:cNvPr>
          <p:cNvPicPr/>
          <p:nvPr/>
        </p:nvPicPr>
        <p:blipFill rotWithShape="1">
          <a:blip r:embed="rId2"/>
          <a:srcRect l="25205" t="21691" r="24782" b="12057"/>
          <a:stretch/>
        </p:blipFill>
        <p:spPr bwMode="auto">
          <a:xfrm>
            <a:off x="2541194" y="1296189"/>
            <a:ext cx="7109612" cy="510914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0364088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8DCF5AAF-2C7E-44BF-872E-F633ECE92B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79400" y="524738"/>
            <a:ext cx="5633200" cy="558338"/>
          </a:xfrm>
        </p:spPr>
        <p:txBody>
          <a:bodyPr/>
          <a:lstStyle/>
          <a:p>
            <a:r>
              <a:rPr lang="en-US" sz="20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Biểu</a:t>
            </a:r>
            <a:r>
              <a:rPr lang="en-US" sz="20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đồ</a:t>
            </a:r>
            <a:r>
              <a:rPr lang="en-US" sz="20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tuần</a:t>
            </a:r>
            <a:r>
              <a:rPr lang="en-US" sz="20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tự</a:t>
            </a:r>
            <a:r>
              <a:rPr lang="en-US" sz="20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ca </a:t>
            </a:r>
            <a:r>
              <a:rPr lang="en-US" sz="20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sử</a:t>
            </a:r>
            <a:r>
              <a:rPr lang="en-US" sz="20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dụng</a:t>
            </a:r>
            <a:r>
              <a:rPr lang="en-US" sz="20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lập</a:t>
            </a:r>
            <a:r>
              <a:rPr lang="en-US" sz="20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hóa</a:t>
            </a:r>
            <a:r>
              <a:rPr lang="en-US" sz="20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đơn</a:t>
            </a:r>
            <a:endParaRPr lang="en-US" sz="2000" dirty="0">
              <a:solidFill>
                <a:schemeClr val="tx1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284409-B1CD-488E-8F8A-FF3981C49E09}"/>
              </a:ext>
            </a:extLst>
          </p:cNvPr>
          <p:cNvPicPr/>
          <p:nvPr/>
        </p:nvPicPr>
        <p:blipFill rotWithShape="1">
          <a:blip r:embed="rId2"/>
          <a:srcRect l="16804" t="20569" r="20225" b="14278"/>
          <a:stretch/>
        </p:blipFill>
        <p:spPr bwMode="auto">
          <a:xfrm>
            <a:off x="2053174" y="1479726"/>
            <a:ext cx="8085652" cy="473464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232682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3">
            <a:extLst>
              <a:ext uri="{FF2B5EF4-FFF2-40B4-BE49-F238E27FC236}">
                <a16:creationId xmlns:a16="http://schemas.microsoft.com/office/drawing/2014/main" id="{C68BE511-4EE9-4BBE-90D9-982FB89353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24508" y="498105"/>
            <a:ext cx="7142984" cy="558338"/>
          </a:xfrm>
        </p:spPr>
        <p:txBody>
          <a:bodyPr/>
          <a:lstStyle/>
          <a:p>
            <a:pPr marL="457200" lvl="1" indent="0">
              <a:lnSpc>
                <a:spcPct val="150000"/>
              </a:lnSpc>
              <a:spcAft>
                <a:spcPts val="800"/>
              </a:spcAft>
            </a:pPr>
            <a:r>
              <a:rPr lang="en-US" sz="20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Biểu</a:t>
            </a:r>
            <a:r>
              <a:rPr lang="en-US" sz="20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đồ</a:t>
            </a:r>
            <a:r>
              <a:rPr lang="en-US" sz="20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tuần</a:t>
            </a:r>
            <a:r>
              <a:rPr lang="en-US" sz="20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tự</a:t>
            </a:r>
            <a:r>
              <a:rPr lang="en-US" sz="20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ca </a:t>
            </a:r>
            <a:r>
              <a:rPr lang="en-US" sz="20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sử</a:t>
            </a:r>
            <a:r>
              <a:rPr lang="en-US" sz="20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dụng</a:t>
            </a:r>
            <a:r>
              <a:rPr lang="en-US" sz="20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Quản</a:t>
            </a:r>
            <a:r>
              <a:rPr lang="en-US" sz="20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lý</a:t>
            </a:r>
            <a:r>
              <a:rPr lang="en-US" sz="20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nhập</a:t>
            </a:r>
            <a:r>
              <a:rPr lang="en-US" sz="20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hàng</a:t>
            </a:r>
            <a:endParaRPr lang="en-US" sz="2000" dirty="0">
              <a:solidFill>
                <a:schemeClr val="tx1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FAF490-BABA-4509-BD54-61CA39433421}"/>
              </a:ext>
            </a:extLst>
          </p:cNvPr>
          <p:cNvPicPr/>
          <p:nvPr/>
        </p:nvPicPr>
        <p:blipFill rotWithShape="1">
          <a:blip r:embed="rId2"/>
          <a:srcRect l="17242" t="18985" r="18567" b="13098"/>
          <a:stretch/>
        </p:blipFill>
        <p:spPr bwMode="auto">
          <a:xfrm>
            <a:off x="2073812" y="1357010"/>
            <a:ext cx="8044375" cy="508817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2187472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3">
            <a:extLst>
              <a:ext uri="{FF2B5EF4-FFF2-40B4-BE49-F238E27FC236}">
                <a16:creationId xmlns:a16="http://schemas.microsoft.com/office/drawing/2014/main" id="{9A7E9653-CAEE-4B18-9652-D8FED285A57D}"/>
              </a:ext>
            </a:extLst>
          </p:cNvPr>
          <p:cNvSpPr txBox="1">
            <a:spLocks/>
          </p:cNvSpPr>
          <p:nvPr/>
        </p:nvSpPr>
        <p:spPr>
          <a:xfrm>
            <a:off x="2524508" y="498105"/>
            <a:ext cx="7142984" cy="558338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lvl="1">
              <a:lnSpc>
                <a:spcPct val="150000"/>
              </a:lnSpc>
              <a:spcAft>
                <a:spcPts val="800"/>
              </a:spcAft>
            </a:pPr>
            <a:r>
              <a:rPr lang="en-US" sz="2000" b="1" dirty="0" err="1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Biểu</a:t>
            </a:r>
            <a:r>
              <a:rPr lang="en-US" sz="2000" b="1" dirty="0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đồ</a:t>
            </a:r>
            <a:r>
              <a:rPr lang="en-US" sz="2000" b="1" dirty="0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tuần</a:t>
            </a:r>
            <a:r>
              <a:rPr lang="en-US" sz="2000" b="1" dirty="0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tự</a:t>
            </a:r>
            <a:r>
              <a:rPr lang="en-US" sz="2000" b="1" dirty="0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ca </a:t>
            </a:r>
            <a:r>
              <a:rPr lang="en-US" sz="2000" b="1" dirty="0" err="1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sử</a:t>
            </a:r>
            <a:r>
              <a:rPr lang="en-US" sz="2000" b="1" dirty="0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dụng</a:t>
            </a:r>
            <a:r>
              <a:rPr lang="en-US" sz="2000" b="1" dirty="0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Quản</a:t>
            </a:r>
            <a:r>
              <a:rPr lang="en-US" sz="2000" b="1" dirty="0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lý</a:t>
            </a:r>
            <a:r>
              <a:rPr lang="en-US" sz="2000" b="1" dirty="0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xuất</a:t>
            </a:r>
            <a:r>
              <a:rPr lang="en-US" sz="2000" b="1" dirty="0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hàng</a:t>
            </a:r>
            <a:endParaRPr lang="en-US" sz="2000" dirty="0">
              <a:solidFill>
                <a:schemeClr val="tx1"/>
              </a:solidFill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3FA075-77BB-4540-9075-D732F8424214}"/>
              </a:ext>
            </a:extLst>
          </p:cNvPr>
          <p:cNvPicPr/>
          <p:nvPr/>
        </p:nvPicPr>
        <p:blipFill rotWithShape="1">
          <a:blip r:embed="rId2"/>
          <a:srcRect l="16853" t="19896" r="18525" b="11663"/>
          <a:stretch/>
        </p:blipFill>
        <p:spPr bwMode="auto">
          <a:xfrm>
            <a:off x="2001473" y="1315517"/>
            <a:ext cx="8189054" cy="496099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0636119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3">
            <a:extLst>
              <a:ext uri="{FF2B5EF4-FFF2-40B4-BE49-F238E27FC236}">
                <a16:creationId xmlns:a16="http://schemas.microsoft.com/office/drawing/2014/main" id="{615C99EB-11D4-4DAB-A65E-796BB8E751F8}"/>
              </a:ext>
            </a:extLst>
          </p:cNvPr>
          <p:cNvSpPr txBox="1">
            <a:spLocks/>
          </p:cNvSpPr>
          <p:nvPr/>
        </p:nvSpPr>
        <p:spPr>
          <a:xfrm>
            <a:off x="3327792" y="329429"/>
            <a:ext cx="5536416" cy="53170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lvl="1">
              <a:lnSpc>
                <a:spcPct val="150000"/>
              </a:lnSpc>
              <a:spcAft>
                <a:spcPts val="800"/>
              </a:spcAft>
            </a:pPr>
            <a:r>
              <a:rPr lang="en-US" sz="2000" b="1" dirty="0" err="1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Biểu</a:t>
            </a:r>
            <a:r>
              <a:rPr lang="en-US" sz="2000" b="1" dirty="0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đồ</a:t>
            </a:r>
            <a:r>
              <a:rPr lang="en-US" sz="2000" b="1" dirty="0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tuần</a:t>
            </a:r>
            <a:r>
              <a:rPr lang="en-US" sz="2000" b="1" dirty="0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tự</a:t>
            </a:r>
            <a:r>
              <a:rPr lang="en-US" sz="2000" b="1" dirty="0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ca </a:t>
            </a:r>
            <a:r>
              <a:rPr lang="en-US" sz="2000" b="1" dirty="0" err="1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sử</a:t>
            </a:r>
            <a:r>
              <a:rPr lang="en-US" sz="2000" b="1" dirty="0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dụng</a:t>
            </a:r>
            <a:r>
              <a:rPr lang="en-US" sz="2000" b="1" dirty="0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thống</a:t>
            </a:r>
            <a:r>
              <a:rPr lang="en-US" sz="2000" b="1" dirty="0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kê</a:t>
            </a:r>
            <a:endParaRPr lang="en-US" sz="2000" dirty="0">
              <a:solidFill>
                <a:schemeClr val="tx1"/>
              </a:solidFill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6569A5-EC9D-4BDB-AAD3-0EF6B5368E80}"/>
              </a:ext>
            </a:extLst>
          </p:cNvPr>
          <p:cNvPicPr/>
          <p:nvPr/>
        </p:nvPicPr>
        <p:blipFill rotWithShape="1">
          <a:blip r:embed="rId2"/>
          <a:srcRect l="15952" t="18989" r="18605" b="12765"/>
          <a:stretch/>
        </p:blipFill>
        <p:spPr bwMode="auto">
          <a:xfrm>
            <a:off x="1404937" y="1185215"/>
            <a:ext cx="9382126" cy="504786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2072500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3">
            <a:extLst>
              <a:ext uri="{FF2B5EF4-FFF2-40B4-BE49-F238E27FC236}">
                <a16:creationId xmlns:a16="http://schemas.microsoft.com/office/drawing/2014/main" id="{EF096FD2-9E45-48B6-B06B-3B5C9DD91314}"/>
              </a:ext>
            </a:extLst>
          </p:cNvPr>
          <p:cNvSpPr txBox="1">
            <a:spLocks/>
          </p:cNvSpPr>
          <p:nvPr/>
        </p:nvSpPr>
        <p:spPr>
          <a:xfrm>
            <a:off x="2953305" y="26634"/>
            <a:ext cx="6285389" cy="53170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lvl="1">
              <a:lnSpc>
                <a:spcPct val="150000"/>
              </a:lnSpc>
              <a:spcAft>
                <a:spcPts val="800"/>
              </a:spcAft>
            </a:pPr>
            <a:r>
              <a:rPr lang="en-US" sz="2000" b="1" dirty="0" err="1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Biểu</a:t>
            </a:r>
            <a:r>
              <a:rPr lang="en-US" sz="2000" b="1" dirty="0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đồ</a:t>
            </a:r>
            <a:r>
              <a:rPr lang="en-US" sz="2000" b="1" dirty="0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tuần</a:t>
            </a:r>
            <a:r>
              <a:rPr lang="en-US" sz="2000" b="1" dirty="0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tự</a:t>
            </a:r>
            <a:r>
              <a:rPr lang="en-US" sz="2000" b="1" dirty="0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ca </a:t>
            </a:r>
            <a:r>
              <a:rPr lang="en-US" sz="2000" b="1" dirty="0" err="1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sử</a:t>
            </a:r>
            <a:r>
              <a:rPr lang="en-US" sz="2000" b="1" dirty="0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tạo</a:t>
            </a:r>
            <a:r>
              <a:rPr lang="en-US" sz="2000" b="1" dirty="0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phiếu</a:t>
            </a:r>
            <a:r>
              <a:rPr lang="en-US" sz="2000" b="1" dirty="0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nhập</a:t>
            </a:r>
            <a:r>
              <a:rPr lang="en-US" sz="2000" b="1" dirty="0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hàng</a:t>
            </a:r>
            <a:endParaRPr lang="en-US" sz="2000" dirty="0">
              <a:solidFill>
                <a:schemeClr val="tx1"/>
              </a:solidFill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CC5C36-432E-43A1-AA71-E6E72692ECA1}"/>
              </a:ext>
            </a:extLst>
          </p:cNvPr>
          <p:cNvPicPr/>
          <p:nvPr/>
        </p:nvPicPr>
        <p:blipFill rotWithShape="1">
          <a:blip r:embed="rId2"/>
          <a:srcRect l="16852" t="20125" r="17145" b="11033"/>
          <a:stretch/>
        </p:blipFill>
        <p:spPr bwMode="auto">
          <a:xfrm>
            <a:off x="1231221" y="1166474"/>
            <a:ext cx="9729557" cy="530534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6006878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3">
            <a:extLst>
              <a:ext uri="{FF2B5EF4-FFF2-40B4-BE49-F238E27FC236}">
                <a16:creationId xmlns:a16="http://schemas.microsoft.com/office/drawing/2014/main" id="{5A365979-268A-4A3A-9031-EDC8B8A0E773}"/>
              </a:ext>
            </a:extLst>
          </p:cNvPr>
          <p:cNvSpPr txBox="1">
            <a:spLocks/>
          </p:cNvSpPr>
          <p:nvPr/>
        </p:nvSpPr>
        <p:spPr>
          <a:xfrm>
            <a:off x="2953305" y="79901"/>
            <a:ext cx="6285389" cy="53170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lvl="1">
              <a:lnSpc>
                <a:spcPct val="150000"/>
              </a:lnSpc>
              <a:spcAft>
                <a:spcPts val="800"/>
              </a:spcAft>
            </a:pPr>
            <a:r>
              <a:rPr lang="en-US" sz="2000" b="1" dirty="0" err="1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Biểu</a:t>
            </a:r>
            <a:r>
              <a:rPr lang="en-US" sz="2000" b="1" dirty="0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đồ</a:t>
            </a:r>
            <a:r>
              <a:rPr lang="en-US" sz="2000" b="1" dirty="0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tuần</a:t>
            </a:r>
            <a:r>
              <a:rPr lang="en-US" sz="2000" b="1" dirty="0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tự</a:t>
            </a:r>
            <a:r>
              <a:rPr lang="en-US" sz="2000" b="1" dirty="0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ca </a:t>
            </a:r>
            <a:r>
              <a:rPr lang="en-US" sz="2000" b="1" dirty="0" err="1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sử</a:t>
            </a:r>
            <a:r>
              <a:rPr lang="en-US" sz="2000" b="1" dirty="0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tạo</a:t>
            </a:r>
            <a:r>
              <a:rPr lang="en-US" sz="2000" b="1" dirty="0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phiếu</a:t>
            </a:r>
            <a:r>
              <a:rPr lang="en-US" sz="2000" b="1" dirty="0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xuất</a:t>
            </a:r>
            <a:r>
              <a:rPr lang="en-US" sz="2000" b="1" dirty="0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hàng</a:t>
            </a:r>
            <a:endParaRPr lang="en-US" sz="2000" dirty="0">
              <a:solidFill>
                <a:schemeClr val="tx1"/>
              </a:solidFill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C12B309-92E7-4187-8477-7A7515ADB55D}"/>
              </a:ext>
            </a:extLst>
          </p:cNvPr>
          <p:cNvPicPr/>
          <p:nvPr/>
        </p:nvPicPr>
        <p:blipFill rotWithShape="1">
          <a:blip r:embed="rId2"/>
          <a:srcRect l="16597" t="19668" r="17757" b="11931"/>
          <a:stretch/>
        </p:blipFill>
        <p:spPr bwMode="auto">
          <a:xfrm>
            <a:off x="1371173" y="971266"/>
            <a:ext cx="9449653" cy="554494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1572380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C9A6AB7-DB5C-468C-A8DD-E97E804D0F4A}"/>
              </a:ext>
            </a:extLst>
          </p:cNvPr>
          <p:cNvPicPr/>
          <p:nvPr/>
        </p:nvPicPr>
        <p:blipFill rotWithShape="1">
          <a:blip r:embed="rId2"/>
          <a:srcRect l="15824" t="19214" r="18555" b="12863"/>
          <a:stretch/>
        </p:blipFill>
        <p:spPr bwMode="auto">
          <a:xfrm>
            <a:off x="1322243" y="949859"/>
            <a:ext cx="9547509" cy="538879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Subtitle 3">
            <a:extLst>
              <a:ext uri="{FF2B5EF4-FFF2-40B4-BE49-F238E27FC236}">
                <a16:creationId xmlns:a16="http://schemas.microsoft.com/office/drawing/2014/main" id="{3344E281-DAE9-4412-9195-6E53844F215D}"/>
              </a:ext>
            </a:extLst>
          </p:cNvPr>
          <p:cNvSpPr txBox="1">
            <a:spLocks/>
          </p:cNvSpPr>
          <p:nvPr/>
        </p:nvSpPr>
        <p:spPr>
          <a:xfrm>
            <a:off x="2953304" y="142044"/>
            <a:ext cx="6285389" cy="53170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lvl="1">
              <a:lnSpc>
                <a:spcPct val="150000"/>
              </a:lnSpc>
              <a:spcAft>
                <a:spcPts val="800"/>
              </a:spcAft>
            </a:pPr>
            <a:r>
              <a:rPr lang="en-US" sz="2000" b="1" dirty="0" err="1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Biểu</a:t>
            </a:r>
            <a:r>
              <a:rPr lang="en-US" sz="2000" b="1" dirty="0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đồ</a:t>
            </a:r>
            <a:r>
              <a:rPr lang="en-US" sz="2000" b="1" dirty="0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tuần</a:t>
            </a:r>
            <a:r>
              <a:rPr lang="en-US" sz="2000" b="1" dirty="0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tự</a:t>
            </a:r>
            <a:r>
              <a:rPr lang="en-US" sz="2000" b="1" dirty="0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ca </a:t>
            </a:r>
            <a:r>
              <a:rPr lang="en-US" sz="2000" b="1" dirty="0" err="1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sử</a:t>
            </a:r>
            <a:r>
              <a:rPr lang="en-US" sz="2000" b="1" dirty="0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kiểm</a:t>
            </a:r>
            <a:r>
              <a:rPr lang="en-US" sz="2000" b="1" dirty="0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kê</a:t>
            </a:r>
            <a:r>
              <a:rPr lang="en-US" sz="2000" b="1" dirty="0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hàng</a:t>
            </a:r>
            <a:endParaRPr lang="en-US" sz="2000" dirty="0">
              <a:solidFill>
                <a:schemeClr val="tx1"/>
              </a:solidFill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86089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7E7DD19-DC82-48AA-87FE-9F5914DC0CE8}"/>
              </a:ext>
            </a:extLst>
          </p:cNvPr>
          <p:cNvSpPr txBox="1"/>
          <p:nvPr/>
        </p:nvSpPr>
        <p:spPr>
          <a:xfrm>
            <a:off x="3645762" y="84034"/>
            <a:ext cx="49004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solidFill>
                  <a:schemeClr val="tx1"/>
                </a:solidFill>
              </a:rPr>
              <a:t>Biểu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đồ</a:t>
            </a:r>
            <a:r>
              <a:rPr lang="en-US" sz="2800" dirty="0">
                <a:solidFill>
                  <a:schemeClr val="tx1"/>
                </a:solidFill>
              </a:rPr>
              <a:t> Use case diagram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51F6FB-D46B-4982-A394-57D30BE011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139" t="14318" r="9814" b="9691"/>
          <a:stretch/>
        </p:blipFill>
        <p:spPr>
          <a:xfrm>
            <a:off x="554113" y="669398"/>
            <a:ext cx="11083771" cy="599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6780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8DCF5AAF-2C7E-44BF-872E-F633ECE92B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87700" y="693413"/>
            <a:ext cx="2816600" cy="558338"/>
          </a:xfrm>
        </p:spPr>
        <p:txBody>
          <a:bodyPr/>
          <a:lstStyle/>
          <a:p>
            <a:r>
              <a:rPr lang="en-US" sz="20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Biểu</a:t>
            </a:r>
            <a:r>
              <a:rPr lang="en-US" sz="20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đồ</a:t>
            </a:r>
            <a:r>
              <a:rPr lang="en-US" sz="20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hoạt</a:t>
            </a:r>
            <a:r>
              <a:rPr lang="en-US" sz="20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động</a:t>
            </a:r>
            <a:endParaRPr lang="en-US" sz="2000" dirty="0">
              <a:solidFill>
                <a:schemeClr val="tx1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53B9DB-EB03-4775-B57B-DD0036E72C07}"/>
              </a:ext>
            </a:extLst>
          </p:cNvPr>
          <p:cNvPicPr/>
          <p:nvPr/>
        </p:nvPicPr>
        <p:blipFill rotWithShape="1">
          <a:blip r:embed="rId2"/>
          <a:srcRect l="17367" t="21500" r="33097" b="18815"/>
          <a:stretch/>
        </p:blipFill>
        <p:spPr bwMode="auto">
          <a:xfrm>
            <a:off x="721995" y="1607820"/>
            <a:ext cx="5374005" cy="364236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AC7DDCE-4F15-4559-AD5A-54F05BCA8E0A}"/>
              </a:ext>
            </a:extLst>
          </p:cNvPr>
          <p:cNvPicPr/>
          <p:nvPr/>
        </p:nvPicPr>
        <p:blipFill rotWithShape="1">
          <a:blip r:embed="rId3"/>
          <a:srcRect l="24579" t="20128" r="39897" b="12412"/>
          <a:stretch/>
        </p:blipFill>
        <p:spPr bwMode="auto">
          <a:xfrm>
            <a:off x="7397975" y="1329690"/>
            <a:ext cx="3930015" cy="419862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834326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84661-7E94-45C4-A6CB-29AC4809B6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 flipH="1">
            <a:off x="1184330" y="2057282"/>
            <a:ext cx="9823339" cy="1371718"/>
          </a:xfrm>
        </p:spPr>
        <p:txBody>
          <a:bodyPr/>
          <a:lstStyle/>
          <a:p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Bài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thuyết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trình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nhóm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mình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đến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đây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hết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53BADF7-7BC8-4463-809E-DA4BC82F01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9046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956881D-4F09-4EB1-BA9F-445C9AFDBDB5}"/>
              </a:ext>
            </a:extLst>
          </p:cNvPr>
          <p:cNvSpPr txBox="1"/>
          <p:nvPr/>
        </p:nvSpPr>
        <p:spPr>
          <a:xfrm>
            <a:off x="82347" y="461665"/>
            <a:ext cx="12192000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/>
                </a:solidFill>
              </a:rPr>
              <a:t>-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Là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nhân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viên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làm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việc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trong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cửa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hàng</a:t>
            </a:r>
            <a:r>
              <a:rPr lang="en-US" sz="1600" dirty="0">
                <a:solidFill>
                  <a:schemeClr val="tx1"/>
                </a:solidFill>
              </a:rPr>
              <a:t>, </a:t>
            </a:r>
            <a:r>
              <a:rPr lang="en-US" sz="1600" dirty="0" err="1">
                <a:solidFill>
                  <a:schemeClr val="tx1"/>
                </a:solidFill>
              </a:rPr>
              <a:t>đứng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tại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quầy</a:t>
            </a:r>
            <a:r>
              <a:rPr lang="en-US" sz="1600" dirty="0">
                <a:solidFill>
                  <a:schemeClr val="tx1"/>
                </a:solidFill>
              </a:rPr>
              <a:t>. </a:t>
            </a:r>
            <a:endParaRPr lang="en-US" sz="1800" dirty="0">
              <a:solidFill>
                <a:schemeClr val="tx1"/>
              </a:solidFill>
            </a:endParaRPr>
          </a:p>
          <a:p>
            <a:r>
              <a:rPr lang="en-US" sz="1800" dirty="0">
                <a:solidFill>
                  <a:schemeClr val="tx1"/>
                </a:solidFill>
              </a:rPr>
              <a:t>- </a:t>
            </a:r>
            <a:r>
              <a:rPr lang="en-US" sz="1600" dirty="0" err="1">
                <a:solidFill>
                  <a:schemeClr val="tx1"/>
                </a:solidFill>
              </a:rPr>
              <a:t>Thực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hiện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việc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bán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hàng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quét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mã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vạch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trên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từng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mặt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hàng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thông</a:t>
            </a:r>
            <a:r>
              <a:rPr lang="en-US" sz="1600" dirty="0">
                <a:solidFill>
                  <a:schemeClr val="tx1"/>
                </a:solidFill>
              </a:rPr>
              <a:t> qua </a:t>
            </a:r>
            <a:r>
              <a:rPr lang="en-US" sz="1600" dirty="0" err="1">
                <a:solidFill>
                  <a:schemeClr val="tx1"/>
                </a:solidFill>
              </a:rPr>
              <a:t>một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đầu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đọc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mã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vạch</a:t>
            </a:r>
            <a:r>
              <a:rPr lang="en-US" sz="1600" dirty="0">
                <a:solidFill>
                  <a:schemeClr val="tx1"/>
                </a:solidFill>
              </a:rPr>
              <a:t>,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thanh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toán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tiền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đưa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hóa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đơn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cho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khách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hàng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Ghi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lại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số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hàng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đã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bán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được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tổng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số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tiền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đã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thu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được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để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báo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cáo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cho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quản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lý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vi-VN" sz="1600" dirty="0">
                <a:solidFill>
                  <a:schemeClr val="tx1"/>
                </a:solidFill>
              </a:rPr>
              <a:t>Nhân viên bán hàng chuyển hàng từ kho ra </a:t>
            </a:r>
            <a:r>
              <a:rPr lang="en-US" sz="1600" dirty="0" err="1">
                <a:solidFill>
                  <a:schemeClr val="tx1"/>
                </a:solidFill>
              </a:rPr>
              <a:t>quầy</a:t>
            </a:r>
            <a:r>
              <a:rPr lang="vi-VN" sz="1600" dirty="0">
                <a:solidFill>
                  <a:schemeClr val="tx1"/>
                </a:solidFill>
              </a:rPr>
              <a:t> bán. Quầy bán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vi-VN" sz="1600" dirty="0">
                <a:solidFill>
                  <a:schemeClr val="tx1"/>
                </a:solidFill>
              </a:rPr>
              <a:t>là mơi trưng bày nhiều mặt hàng cùng chủng loại để thuận tiện cho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vi-VN" sz="1600" dirty="0">
                <a:solidFill>
                  <a:schemeClr val="tx1"/>
                </a:solidFill>
              </a:rPr>
              <a:t>khách hàng mua hàng và giúp ch</a:t>
            </a:r>
            <a:r>
              <a:rPr lang="en-US" sz="1600" dirty="0">
                <a:solidFill>
                  <a:schemeClr val="tx1"/>
                </a:solidFill>
              </a:rPr>
              <a:t>o</a:t>
            </a:r>
            <a:r>
              <a:rPr lang="vi-VN" sz="1600" dirty="0">
                <a:solidFill>
                  <a:schemeClr val="tx1"/>
                </a:solidFill>
              </a:rPr>
              <a:t> nhân viên bán hàng </a:t>
            </a:r>
            <a:r>
              <a:rPr lang="en-US" sz="1600" dirty="0" err="1">
                <a:solidFill>
                  <a:schemeClr val="tx1"/>
                </a:solidFill>
              </a:rPr>
              <a:t>dễ</a:t>
            </a:r>
            <a:r>
              <a:rPr lang="vi-VN" sz="1600" dirty="0">
                <a:solidFill>
                  <a:schemeClr val="tx1"/>
                </a:solidFill>
              </a:rPr>
              <a:t> kiểm soát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vi-VN" sz="1600" dirty="0">
                <a:solidFill>
                  <a:schemeClr val="tx1"/>
                </a:solidFill>
              </a:rPr>
              <a:t>hàng hoá ở </a:t>
            </a:r>
            <a:r>
              <a:rPr lang="en-US" sz="1600" dirty="0" err="1">
                <a:solidFill>
                  <a:schemeClr val="tx1"/>
                </a:solidFill>
              </a:rPr>
              <a:t>quầy</a:t>
            </a:r>
            <a:r>
              <a:rPr lang="vi-VN" sz="1600" dirty="0">
                <a:solidFill>
                  <a:schemeClr val="tx1"/>
                </a:solidFill>
              </a:rPr>
              <a:t> để bổ sung khi </a:t>
            </a:r>
            <a:r>
              <a:rPr lang="en-US" sz="1600" dirty="0" err="1">
                <a:solidFill>
                  <a:schemeClr val="tx1"/>
                </a:solidFill>
              </a:rPr>
              <a:t>hết</a:t>
            </a:r>
            <a:r>
              <a:rPr lang="vi-VN" sz="1600" dirty="0">
                <a:solidFill>
                  <a:schemeClr val="tx1"/>
                </a:solidFill>
              </a:rPr>
              <a:t> hàng. </a:t>
            </a:r>
            <a:br>
              <a:rPr lang="vi-VN" sz="1600" dirty="0"/>
            </a:br>
            <a:endParaRPr 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F3D8A2A-0F2C-4807-92DC-E98F232195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5718" y="3226615"/>
            <a:ext cx="3631993" cy="241115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D7900E5-9DF4-492D-B81A-D04115DD625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31" t="14116" r="12120" b="11154"/>
          <a:stretch/>
        </p:blipFill>
        <p:spPr>
          <a:xfrm>
            <a:off x="82347" y="2110452"/>
            <a:ext cx="7174932" cy="467278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EAD71D2-3F1D-48FB-8862-EEC00379D1D1}"/>
              </a:ext>
            </a:extLst>
          </p:cNvPr>
          <p:cNvSpPr txBox="1"/>
          <p:nvPr/>
        </p:nvSpPr>
        <p:spPr>
          <a:xfrm>
            <a:off x="111939" y="0"/>
            <a:ext cx="30983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1"/>
                </a:solidFill>
              </a:rPr>
              <a:t>1. </a:t>
            </a:r>
            <a:r>
              <a:rPr lang="en-US" sz="2400" b="1" dirty="0" err="1">
                <a:solidFill>
                  <a:schemeClr val="tx1"/>
                </a:solidFill>
              </a:rPr>
              <a:t>Nhân</a:t>
            </a:r>
            <a:r>
              <a:rPr lang="en-US" sz="2400" b="1" dirty="0">
                <a:solidFill>
                  <a:schemeClr val="tx1"/>
                </a:solidFill>
              </a:rPr>
              <a:t> </a:t>
            </a:r>
            <a:r>
              <a:rPr lang="en-US" sz="2400" b="1" dirty="0" err="1">
                <a:solidFill>
                  <a:schemeClr val="tx1"/>
                </a:solidFill>
              </a:rPr>
              <a:t>viên</a:t>
            </a:r>
            <a:r>
              <a:rPr lang="en-US" sz="2400" b="1" dirty="0">
                <a:solidFill>
                  <a:schemeClr val="tx1"/>
                </a:solidFill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8420145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02A1DE4-0736-42B7-8EEC-7F88B6EBC69C}"/>
              </a:ext>
            </a:extLst>
          </p:cNvPr>
          <p:cNvSpPr txBox="1"/>
          <p:nvPr/>
        </p:nvSpPr>
        <p:spPr>
          <a:xfrm>
            <a:off x="310716" y="163327"/>
            <a:ext cx="50482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</a:t>
            </a:r>
            <a:r>
              <a:rPr lang="en-US" sz="24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Người</a:t>
            </a:r>
            <a:r>
              <a:rPr lang="en-US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quản</a:t>
            </a:r>
            <a:r>
              <a:rPr lang="en-US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lý</a:t>
            </a:r>
            <a:r>
              <a:rPr lang="en-US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en-US" sz="1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EF5E08-E4AA-43B0-AA98-01028107D558}"/>
              </a:ext>
            </a:extLst>
          </p:cNvPr>
          <p:cNvSpPr txBox="1"/>
          <p:nvPr/>
        </p:nvSpPr>
        <p:spPr>
          <a:xfrm>
            <a:off x="310716" y="624992"/>
            <a:ext cx="964115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sz="1600" b="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Quản</a:t>
            </a:r>
            <a:r>
              <a:rPr lang="en-US" sz="1600" b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lý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nhân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viên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vi-V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nắm được tình hình mua bán, doanh thu của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cửa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hàng</a:t>
            </a:r>
            <a:r>
              <a:rPr lang="vi-V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thống kê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doanh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số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bán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hàng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thông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qua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báo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cáo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nhân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viên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bán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hàng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br>
              <a:rPr lang="vi-VN" sz="1600" dirty="0"/>
            </a:br>
            <a:r>
              <a:rPr lang="en-US" sz="1600" dirty="0">
                <a:solidFill>
                  <a:schemeClr val="tx1"/>
                </a:solidFill>
              </a:rPr>
              <a:t>- </a:t>
            </a:r>
            <a:r>
              <a:rPr lang="en-US" sz="1600" dirty="0" err="1">
                <a:solidFill>
                  <a:schemeClr val="tx1"/>
                </a:solidFill>
              </a:rPr>
              <a:t>Quản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lý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việc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nhập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thêm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hàng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hóa</a:t>
            </a:r>
            <a:r>
              <a:rPr lang="en-US" sz="1600" dirty="0">
                <a:solidFill>
                  <a:schemeClr val="tx1"/>
                </a:solidFill>
              </a:rPr>
              <a:t>, </a:t>
            </a:r>
            <a:r>
              <a:rPr lang="en-US" sz="1600" dirty="0" err="1">
                <a:solidFill>
                  <a:schemeClr val="tx1"/>
                </a:solidFill>
              </a:rPr>
              <a:t>xuất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hàng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lên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quầy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khi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có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nhu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cầu</a:t>
            </a:r>
            <a:r>
              <a:rPr lang="en-US" sz="1600" dirty="0">
                <a:solidFill>
                  <a:schemeClr val="tx1"/>
                </a:solidFill>
              </a:rPr>
              <a:t> hay </a:t>
            </a:r>
            <a:r>
              <a:rPr lang="en-US" sz="1600" dirty="0" err="1">
                <a:solidFill>
                  <a:schemeClr val="tx1"/>
                </a:solidFill>
              </a:rPr>
              <a:t>có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phiếu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nhập</a:t>
            </a:r>
            <a:r>
              <a:rPr lang="en-US" sz="1600" dirty="0">
                <a:solidFill>
                  <a:schemeClr val="tx1"/>
                </a:solidFill>
              </a:rPr>
              <a:t>, </a:t>
            </a:r>
            <a:r>
              <a:rPr lang="en-US" sz="1600" dirty="0" err="1">
                <a:solidFill>
                  <a:schemeClr val="tx1"/>
                </a:solidFill>
              </a:rPr>
              <a:t>xuất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hàng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hóa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của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thủ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kho</a:t>
            </a:r>
            <a:r>
              <a:rPr lang="en-US" sz="1600" dirty="0">
                <a:solidFill>
                  <a:schemeClr val="tx1"/>
                </a:solidFill>
              </a:rPr>
              <a:t>.</a:t>
            </a:r>
            <a:endParaRPr lang="en-US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F23BA9-384E-42B5-83BB-BEAF62DB7D6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96" t="17626" r="27364" b="10270"/>
          <a:stretch/>
        </p:blipFill>
        <p:spPr>
          <a:xfrm>
            <a:off x="1985458" y="1820548"/>
            <a:ext cx="6747030" cy="4944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5057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182AA3B-8047-4F31-9FE3-06CC2E7D9FFF}"/>
              </a:ext>
            </a:extLst>
          </p:cNvPr>
          <p:cNvSpPr txBox="1"/>
          <p:nvPr/>
        </p:nvSpPr>
        <p:spPr>
          <a:xfrm>
            <a:off x="218982" y="706159"/>
            <a:ext cx="868929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sz="1600" dirty="0">
                <a:solidFill>
                  <a:schemeClr val="tx1"/>
                </a:solidFill>
              </a:rPr>
              <a:t>Q</a:t>
            </a:r>
            <a:r>
              <a:rPr lang="vi-VN" sz="1600" dirty="0">
                <a:solidFill>
                  <a:schemeClr val="tx1"/>
                </a:solidFill>
              </a:rPr>
              <a:t>uản lý hàng trong kho</a:t>
            </a:r>
            <a:r>
              <a:rPr lang="en-US" sz="1600" dirty="0">
                <a:solidFill>
                  <a:schemeClr val="tx1"/>
                </a:solidFill>
              </a:rPr>
              <a:t>. </a:t>
            </a:r>
            <a:r>
              <a:rPr lang="en-US" sz="1600" dirty="0" err="1">
                <a:solidFill>
                  <a:schemeClr val="tx1"/>
                </a:solidFill>
              </a:rPr>
              <a:t>Hàng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ngày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vi-VN" sz="1600" dirty="0">
                <a:solidFill>
                  <a:schemeClr val="tx1"/>
                </a:solidFill>
              </a:rPr>
              <a:t>căn cứ vào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vi-VN" sz="1600" dirty="0">
                <a:solidFill>
                  <a:schemeClr val="tx1"/>
                </a:solidFill>
              </a:rPr>
              <a:t>tình hình bán hàng ở </a:t>
            </a:r>
            <a:r>
              <a:rPr lang="en-US" sz="1600" dirty="0" err="1">
                <a:solidFill>
                  <a:schemeClr val="tx1"/>
                </a:solidFill>
              </a:rPr>
              <a:t>cửa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hàng</a:t>
            </a:r>
            <a:r>
              <a:rPr lang="vi-VN" sz="1600" dirty="0">
                <a:solidFill>
                  <a:schemeClr val="tx1"/>
                </a:solidFill>
              </a:rPr>
              <a:t>, </a:t>
            </a:r>
            <a:r>
              <a:rPr lang="en-US" sz="1600" dirty="0" err="1">
                <a:solidFill>
                  <a:schemeClr val="tx1"/>
                </a:solidFill>
              </a:rPr>
              <a:t>thủ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kho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vi-VN" sz="1600" dirty="0">
                <a:solidFill>
                  <a:schemeClr val="tx1"/>
                </a:solidFill>
              </a:rPr>
              <a:t>sẽ thống kê biết để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vi-VN" sz="1600" dirty="0">
                <a:solidFill>
                  <a:schemeClr val="tx1"/>
                </a:solidFill>
              </a:rPr>
              <a:t>mặt hàng nào đã hết hay còn ít trong kho từ đó đưa ra yêu cầu nhập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vi-VN" sz="1600" dirty="0">
                <a:solidFill>
                  <a:schemeClr val="tx1"/>
                </a:solidFill>
              </a:rPr>
              <a:t>hàng mới, hoặc xuất hàng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thông</a:t>
            </a:r>
            <a:r>
              <a:rPr lang="en-US" sz="1600" dirty="0">
                <a:solidFill>
                  <a:schemeClr val="tx1"/>
                </a:solidFill>
              </a:rPr>
              <a:t> qua </a:t>
            </a:r>
            <a:r>
              <a:rPr lang="en-US" sz="1600" dirty="0" err="1">
                <a:solidFill>
                  <a:schemeClr val="tx1"/>
                </a:solidFill>
              </a:rPr>
              <a:t>phiếu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nhập</a:t>
            </a:r>
            <a:r>
              <a:rPr lang="en-US" sz="1600" dirty="0">
                <a:solidFill>
                  <a:schemeClr val="tx1"/>
                </a:solidFill>
              </a:rPr>
              <a:t>, </a:t>
            </a:r>
            <a:r>
              <a:rPr lang="en-US" sz="1600" dirty="0" err="1">
                <a:solidFill>
                  <a:schemeClr val="tx1"/>
                </a:solidFill>
              </a:rPr>
              <a:t>xuất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hàng</a:t>
            </a:r>
            <a:r>
              <a:rPr lang="en-US" sz="1600" dirty="0">
                <a:solidFill>
                  <a:schemeClr val="tx1"/>
                </a:solidFill>
              </a:rPr>
              <a:t>.</a:t>
            </a:r>
            <a:br>
              <a:rPr lang="vi-VN" sz="1600" dirty="0"/>
            </a:br>
            <a:endParaRPr lang="en-US" sz="1600" dirty="0">
              <a:solidFill>
                <a:schemeClr val="tx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C56D6A3-2892-48CA-9288-AE7C6B460C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4183" y="1961629"/>
            <a:ext cx="4123341" cy="205664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25E6503-4F01-42DD-815C-92AD52736C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4456" y="4563665"/>
            <a:ext cx="3382794" cy="2054279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B82D06C-7A66-4FC2-AE98-EFA1320FCF8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700" t="30182" r="29201" b="18573"/>
          <a:stretch/>
        </p:blipFill>
        <p:spPr>
          <a:xfrm>
            <a:off x="218982" y="2405848"/>
            <a:ext cx="6473765" cy="3879542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0F99DC78-CEF5-4D17-B8ED-CFDEAB6D09E7}"/>
              </a:ext>
            </a:extLst>
          </p:cNvPr>
          <p:cNvSpPr txBox="1"/>
          <p:nvPr/>
        </p:nvSpPr>
        <p:spPr>
          <a:xfrm>
            <a:off x="218982" y="244494"/>
            <a:ext cx="21513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 </a:t>
            </a:r>
            <a:r>
              <a:rPr lang="en-US" sz="24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Thủ</a:t>
            </a:r>
            <a:r>
              <a:rPr lang="en-US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kho</a:t>
            </a:r>
            <a:r>
              <a:rPr lang="en-US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21949979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E74A69F-2010-46B5-89B5-258E9A89407D}"/>
              </a:ext>
            </a:extLst>
          </p:cNvPr>
          <p:cNvSpPr txBox="1"/>
          <p:nvPr/>
        </p:nvSpPr>
        <p:spPr>
          <a:xfrm>
            <a:off x="334392" y="310931"/>
            <a:ext cx="62845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4. </a:t>
            </a:r>
            <a:r>
              <a:rPr lang="en-US" sz="20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Khách</a:t>
            </a:r>
            <a:r>
              <a:rPr lang="en-US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hàng</a:t>
            </a:r>
            <a:r>
              <a:rPr lang="en-US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F90D2B-601E-4631-9430-BB7BD81015C6}"/>
              </a:ext>
            </a:extLst>
          </p:cNvPr>
          <p:cNvSpPr txBox="1"/>
          <p:nvPr/>
        </p:nvSpPr>
        <p:spPr>
          <a:xfrm>
            <a:off x="334392" y="711041"/>
            <a:ext cx="63906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vi-VN" sz="1600" dirty="0">
                <a:solidFill>
                  <a:schemeClr val="tx1"/>
                </a:solidFill>
              </a:rPr>
              <a:t>Là người trực tiếp mua hàng từ </a:t>
            </a:r>
            <a:r>
              <a:rPr lang="en-US" sz="1600" dirty="0" err="1">
                <a:solidFill>
                  <a:schemeClr val="tx1"/>
                </a:solidFill>
              </a:rPr>
              <a:t>cửa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hàng</a:t>
            </a:r>
            <a:r>
              <a:rPr lang="en-US" sz="1600" dirty="0">
                <a:solidFill>
                  <a:schemeClr val="tx1"/>
                </a:solidFill>
              </a:rPr>
              <a:t>, </a:t>
            </a:r>
            <a:r>
              <a:rPr lang="en-US" sz="1600" dirty="0" err="1">
                <a:solidFill>
                  <a:schemeClr val="tx1"/>
                </a:solidFill>
              </a:rPr>
              <a:t>là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người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vi-VN" sz="1600" dirty="0">
                <a:solidFill>
                  <a:schemeClr val="tx1"/>
                </a:solidFill>
              </a:rPr>
              <a:t>thanh toán tiền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cho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nhân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viên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và</a:t>
            </a:r>
            <a:r>
              <a:rPr lang="vi-VN" sz="1600" dirty="0">
                <a:solidFill>
                  <a:schemeClr val="tx1"/>
                </a:solidFill>
              </a:rPr>
              <a:t> nhận hoá đơn từ </a:t>
            </a:r>
            <a:r>
              <a:rPr lang="en-US" sz="1600" dirty="0" err="1">
                <a:solidFill>
                  <a:schemeClr val="tx1"/>
                </a:solidFill>
              </a:rPr>
              <a:t>nhân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viên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bán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hàng</a:t>
            </a:r>
            <a:r>
              <a:rPr lang="vi-VN" sz="1600" dirty="0">
                <a:solidFill>
                  <a:schemeClr val="tx1"/>
                </a:solidFill>
              </a:rPr>
              <a:t>. </a:t>
            </a:r>
            <a:endParaRPr 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5D1B0B-31AC-4F2C-97BC-7B58023DDF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8894" y="2416395"/>
            <a:ext cx="5342351" cy="328039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CC265C3-6B26-49B9-A6B6-79F85B2AE66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980" t="27314" r="31044" b="14449"/>
          <a:stretch/>
        </p:blipFill>
        <p:spPr>
          <a:xfrm>
            <a:off x="334392" y="1695926"/>
            <a:ext cx="5761608" cy="4721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5401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B689BCA-48FA-4DF4-94C1-8DA72F144B9C}"/>
              </a:ext>
            </a:extLst>
          </p:cNvPr>
          <p:cNvSpPr txBox="1"/>
          <p:nvPr/>
        </p:nvSpPr>
        <p:spPr>
          <a:xfrm>
            <a:off x="186431" y="301840"/>
            <a:ext cx="46874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II. </a:t>
            </a:r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Phân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tích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ca </a:t>
            </a:r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sử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dụng</a:t>
            </a:r>
            <a:endParaRPr 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A7663E-EDC4-4A6F-9866-DFE4D80C9918}"/>
              </a:ext>
            </a:extLst>
          </p:cNvPr>
          <p:cNvSpPr txBox="1"/>
          <p:nvPr/>
        </p:nvSpPr>
        <p:spPr>
          <a:xfrm>
            <a:off x="612559" y="983875"/>
            <a:ext cx="9001958" cy="5052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6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1. </a:t>
            </a:r>
            <a:r>
              <a:rPr lang="en-US" sz="18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Ca </a:t>
            </a:r>
            <a:r>
              <a:rPr lang="en-US" sz="18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sử</a:t>
            </a:r>
            <a:r>
              <a:rPr lang="en-US" sz="18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dụng</a:t>
            </a:r>
            <a:r>
              <a:rPr lang="en-US" sz="18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đăng</a:t>
            </a:r>
            <a:r>
              <a:rPr lang="en-US" sz="18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nhập</a:t>
            </a:r>
            <a:endParaRPr lang="en-US" sz="1800" dirty="0">
              <a:solidFill>
                <a:schemeClr val="tx1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540385">
              <a:lnSpc>
                <a:spcPct val="107000"/>
              </a:lnSpc>
              <a:spcAft>
                <a:spcPts val="800"/>
              </a:spcAft>
            </a:pPr>
            <a:r>
              <a:rPr lang="en-US" sz="18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Mã</a:t>
            </a:r>
            <a:r>
              <a:rPr lang="en-US" sz="18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ca </a:t>
            </a:r>
            <a:r>
              <a:rPr lang="en-US" sz="18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sử</a:t>
            </a:r>
            <a:r>
              <a:rPr lang="en-US" sz="18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dụng</a:t>
            </a:r>
            <a:r>
              <a:rPr lang="en-US" sz="18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: </a:t>
            </a:r>
            <a:r>
              <a:rPr lang="en-US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A01</a:t>
            </a:r>
          </a:p>
          <a:p>
            <a:pPr marL="540385">
              <a:lnSpc>
                <a:spcPct val="107000"/>
              </a:lnSpc>
              <a:spcAft>
                <a:spcPts val="800"/>
              </a:spcAft>
            </a:pPr>
            <a:r>
              <a:rPr lang="en-US" sz="18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Tên</a:t>
            </a:r>
            <a:r>
              <a:rPr lang="en-US" sz="18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ca </a:t>
            </a:r>
            <a:r>
              <a:rPr lang="en-US" sz="18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sử</a:t>
            </a:r>
            <a:r>
              <a:rPr lang="en-US" sz="18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dụng</a:t>
            </a:r>
            <a:r>
              <a:rPr lang="en-US" sz="18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: </a:t>
            </a:r>
            <a:r>
              <a:rPr lang="en-US" sz="18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Đăng</a:t>
            </a:r>
            <a:r>
              <a:rPr lang="en-US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nhập</a:t>
            </a:r>
            <a:endParaRPr lang="en-US" sz="1800" dirty="0">
              <a:solidFill>
                <a:schemeClr val="tx1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540385">
              <a:lnSpc>
                <a:spcPct val="107000"/>
              </a:lnSpc>
              <a:spcAft>
                <a:spcPts val="800"/>
              </a:spcAft>
            </a:pPr>
            <a:r>
              <a:rPr lang="en-US" sz="18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Tác</a:t>
            </a:r>
            <a:r>
              <a:rPr lang="en-US" sz="18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nhân</a:t>
            </a:r>
            <a:r>
              <a:rPr lang="en-US" sz="18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: </a:t>
            </a:r>
            <a:r>
              <a:rPr lang="en-US" sz="18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Nhân</a:t>
            </a:r>
            <a:r>
              <a:rPr lang="en-US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viên</a:t>
            </a:r>
            <a:r>
              <a:rPr lang="en-US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</a:t>
            </a:r>
            <a:r>
              <a:rPr lang="en-US" sz="18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người</a:t>
            </a:r>
            <a:r>
              <a:rPr lang="en-US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quản</a:t>
            </a:r>
            <a:r>
              <a:rPr lang="en-US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lý</a:t>
            </a:r>
            <a:r>
              <a:rPr lang="en-US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</a:t>
            </a:r>
            <a:r>
              <a:rPr lang="en-US" sz="18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thủ</a:t>
            </a:r>
            <a:r>
              <a:rPr lang="en-US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kho</a:t>
            </a:r>
            <a:endParaRPr lang="en-US" sz="1800" dirty="0">
              <a:solidFill>
                <a:schemeClr val="tx1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540385">
              <a:lnSpc>
                <a:spcPct val="107000"/>
              </a:lnSpc>
              <a:spcAft>
                <a:spcPts val="800"/>
              </a:spcAft>
            </a:pPr>
            <a:r>
              <a:rPr lang="en-US" sz="18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Mô</a:t>
            </a:r>
            <a:r>
              <a:rPr lang="en-US" sz="18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tả</a:t>
            </a:r>
            <a:r>
              <a:rPr lang="en-US" sz="18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:</a:t>
            </a:r>
            <a:r>
              <a:rPr lang="en-US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Cho </a:t>
            </a:r>
            <a:r>
              <a:rPr lang="en-US" sz="18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phép</a:t>
            </a:r>
            <a:r>
              <a:rPr lang="en-US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người</a:t>
            </a:r>
            <a:r>
              <a:rPr lang="en-US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dùng</a:t>
            </a:r>
            <a:r>
              <a:rPr lang="en-US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đăng</a:t>
            </a:r>
            <a:r>
              <a:rPr lang="en-US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nhập</a:t>
            </a:r>
            <a:r>
              <a:rPr lang="en-US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vào</a:t>
            </a:r>
            <a:r>
              <a:rPr lang="en-US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hệ</a:t>
            </a:r>
            <a:r>
              <a:rPr lang="en-US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thống</a:t>
            </a:r>
            <a:endParaRPr lang="en-US" sz="1800" dirty="0">
              <a:solidFill>
                <a:schemeClr val="tx1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540385">
              <a:lnSpc>
                <a:spcPct val="107000"/>
              </a:lnSpc>
              <a:spcAft>
                <a:spcPts val="800"/>
              </a:spcAft>
            </a:pPr>
            <a:r>
              <a:rPr lang="en-US" sz="18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Luồng</a:t>
            </a:r>
            <a:r>
              <a:rPr lang="en-US" sz="18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sự</a:t>
            </a:r>
            <a:r>
              <a:rPr lang="en-US" sz="18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kiện</a:t>
            </a:r>
            <a:r>
              <a:rPr lang="en-US" sz="18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:</a:t>
            </a:r>
            <a:r>
              <a:rPr lang="en-US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</a:p>
          <a:p>
            <a:pPr marL="540385" lvl="1"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B1.</a:t>
            </a:r>
            <a:r>
              <a:rPr lang="en-US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Người</a:t>
            </a:r>
            <a:r>
              <a:rPr lang="en-US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dùng</a:t>
            </a:r>
            <a:r>
              <a:rPr lang="en-US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nhập</a:t>
            </a:r>
            <a:r>
              <a:rPr lang="en-US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tài</a:t>
            </a:r>
            <a:r>
              <a:rPr lang="en-US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khoản</a:t>
            </a:r>
            <a:r>
              <a:rPr lang="en-US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và</a:t>
            </a:r>
            <a:r>
              <a:rPr lang="en-US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mật</a:t>
            </a:r>
            <a:r>
              <a:rPr lang="en-US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khẩu</a:t>
            </a:r>
            <a:endParaRPr lang="en-US" sz="1800" dirty="0">
              <a:solidFill>
                <a:schemeClr val="tx1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540385" lvl="1"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B2.</a:t>
            </a:r>
            <a:r>
              <a:rPr lang="en-US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Người</a:t>
            </a:r>
            <a:r>
              <a:rPr lang="en-US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dùng</a:t>
            </a:r>
            <a:r>
              <a:rPr lang="en-US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bấm</a:t>
            </a:r>
            <a:r>
              <a:rPr lang="en-US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nút</a:t>
            </a:r>
            <a:r>
              <a:rPr lang="en-US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đăng</a:t>
            </a:r>
            <a:r>
              <a:rPr lang="en-US" sz="18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nhập</a:t>
            </a:r>
            <a:r>
              <a:rPr lang="en-US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để</a:t>
            </a:r>
            <a:r>
              <a:rPr lang="en-US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đăng</a:t>
            </a:r>
            <a:r>
              <a:rPr lang="en-US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nhập</a:t>
            </a:r>
            <a:endParaRPr lang="en-US" sz="1800" dirty="0">
              <a:solidFill>
                <a:schemeClr val="tx1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540385" lvl="1"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B3.</a:t>
            </a:r>
            <a:r>
              <a:rPr lang="en-US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Hệ</a:t>
            </a:r>
            <a:r>
              <a:rPr lang="en-US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thống</a:t>
            </a:r>
            <a:r>
              <a:rPr lang="en-US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sẽ</a:t>
            </a:r>
            <a:r>
              <a:rPr lang="en-US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xác</a:t>
            </a:r>
            <a:r>
              <a:rPr lang="en-US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thực</a:t>
            </a:r>
            <a:r>
              <a:rPr lang="en-US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thông</a:t>
            </a:r>
            <a:r>
              <a:rPr lang="en-US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tin </a:t>
            </a:r>
            <a:r>
              <a:rPr lang="en-US" sz="18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của</a:t>
            </a:r>
            <a:r>
              <a:rPr lang="en-US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người</a:t>
            </a:r>
            <a:r>
              <a:rPr lang="en-US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dùng</a:t>
            </a:r>
            <a:endParaRPr lang="en-US" sz="1800" dirty="0">
              <a:solidFill>
                <a:schemeClr val="tx1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540385">
              <a:lnSpc>
                <a:spcPct val="107000"/>
              </a:lnSpc>
              <a:spcAft>
                <a:spcPts val="800"/>
              </a:spcAft>
            </a:pPr>
            <a:r>
              <a:rPr lang="en-US" sz="18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Luồng</a:t>
            </a:r>
            <a:r>
              <a:rPr lang="en-US" sz="18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thay</a:t>
            </a:r>
            <a:r>
              <a:rPr lang="en-US" sz="18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thế</a:t>
            </a:r>
            <a:r>
              <a:rPr lang="en-US" sz="18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: </a:t>
            </a:r>
            <a:r>
              <a:rPr lang="en-US" sz="18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Tại</a:t>
            </a:r>
            <a:r>
              <a:rPr lang="en-US" sz="18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bước</a:t>
            </a:r>
            <a:r>
              <a:rPr lang="en-US" sz="18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3, </a:t>
            </a:r>
            <a:r>
              <a:rPr lang="en-US" sz="18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nếu</a:t>
            </a:r>
            <a:r>
              <a:rPr lang="en-US" sz="18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người</a:t>
            </a:r>
            <a:r>
              <a:rPr lang="en-US" sz="18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dùng</a:t>
            </a:r>
            <a:r>
              <a:rPr lang="en-US" sz="18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nhập</a:t>
            </a:r>
            <a:r>
              <a:rPr lang="en-US" sz="18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sai</a:t>
            </a:r>
            <a:r>
              <a:rPr lang="en-US" sz="18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tên</a:t>
            </a:r>
            <a:r>
              <a:rPr lang="en-US" sz="18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đăng</a:t>
            </a:r>
            <a:r>
              <a:rPr lang="en-US" sz="18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nhập</a:t>
            </a:r>
            <a:r>
              <a:rPr lang="en-US" sz="18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hoặc</a:t>
            </a:r>
            <a:r>
              <a:rPr lang="en-US" sz="18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mật</a:t>
            </a:r>
            <a:r>
              <a:rPr lang="en-US" sz="18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khẩu</a:t>
            </a:r>
            <a:r>
              <a:rPr lang="en-US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thì</a:t>
            </a:r>
            <a:r>
              <a:rPr lang="en-US" sz="18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hệ</a:t>
            </a:r>
            <a:r>
              <a:rPr lang="en-US" sz="18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thống</a:t>
            </a:r>
            <a:r>
              <a:rPr lang="en-US" sz="18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sẽ</a:t>
            </a:r>
            <a:r>
              <a:rPr lang="en-US" sz="18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trả</a:t>
            </a:r>
            <a:r>
              <a:rPr lang="en-US" sz="18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về</a:t>
            </a:r>
            <a:r>
              <a:rPr lang="en-US" sz="18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thông</a:t>
            </a:r>
            <a:r>
              <a:rPr lang="en-US" sz="18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điệp</a:t>
            </a:r>
            <a:r>
              <a:rPr lang="en-US" sz="18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chứa</a:t>
            </a:r>
            <a:r>
              <a:rPr lang="en-US" sz="18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nội</a:t>
            </a:r>
            <a:r>
              <a:rPr lang="en-US" sz="18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dung </a:t>
            </a:r>
            <a:r>
              <a:rPr lang="en-US" sz="18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lỗi</a:t>
            </a:r>
            <a:endParaRPr lang="en-US" sz="1800" dirty="0">
              <a:solidFill>
                <a:schemeClr val="tx1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540385">
              <a:lnSpc>
                <a:spcPct val="107000"/>
              </a:lnSpc>
              <a:spcAft>
                <a:spcPts val="800"/>
              </a:spcAft>
            </a:pPr>
            <a:r>
              <a:rPr lang="en-US" sz="18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Điều</a:t>
            </a:r>
            <a:r>
              <a:rPr lang="en-US" sz="18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kiện</a:t>
            </a:r>
            <a:r>
              <a:rPr lang="en-US" sz="18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trước</a:t>
            </a:r>
            <a:r>
              <a:rPr lang="en-US" sz="18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: </a:t>
            </a:r>
            <a:r>
              <a:rPr lang="en-US" sz="18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Người</a:t>
            </a:r>
            <a:r>
              <a:rPr lang="en-US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dùng</a:t>
            </a:r>
            <a:r>
              <a:rPr lang="en-US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đã</a:t>
            </a:r>
            <a:r>
              <a:rPr lang="en-US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được</a:t>
            </a:r>
            <a:r>
              <a:rPr lang="en-US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cấp</a:t>
            </a:r>
            <a:r>
              <a:rPr lang="en-US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tài</a:t>
            </a:r>
            <a:r>
              <a:rPr lang="en-US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khoản</a:t>
            </a:r>
            <a:r>
              <a:rPr lang="en-US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trên</a:t>
            </a:r>
            <a:r>
              <a:rPr lang="en-US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hệ</a:t>
            </a:r>
            <a:r>
              <a:rPr lang="en-US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thống</a:t>
            </a:r>
            <a:endParaRPr lang="en-US" sz="1800" dirty="0">
              <a:solidFill>
                <a:schemeClr val="tx1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540385">
              <a:lnSpc>
                <a:spcPct val="107000"/>
              </a:lnSpc>
              <a:spcAft>
                <a:spcPts val="800"/>
              </a:spcAft>
            </a:pPr>
            <a:r>
              <a:rPr lang="en-US" sz="18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Điều</a:t>
            </a:r>
            <a:r>
              <a:rPr lang="en-US" sz="18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kiện</a:t>
            </a:r>
            <a:r>
              <a:rPr lang="en-US" sz="18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sau</a:t>
            </a:r>
            <a:r>
              <a:rPr lang="en-US" sz="18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: </a:t>
            </a:r>
            <a:r>
              <a:rPr lang="en-US" sz="18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Người</a:t>
            </a:r>
            <a:r>
              <a:rPr lang="en-US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dùng</a:t>
            </a:r>
            <a:r>
              <a:rPr lang="en-US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sẽ</a:t>
            </a:r>
            <a:r>
              <a:rPr lang="en-US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được</a:t>
            </a:r>
            <a:r>
              <a:rPr lang="en-US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điều</a:t>
            </a:r>
            <a:r>
              <a:rPr lang="en-US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hướng</a:t>
            </a:r>
            <a:r>
              <a:rPr lang="en-US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đến</a:t>
            </a:r>
            <a:r>
              <a:rPr lang="en-US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màn</a:t>
            </a:r>
            <a:r>
              <a:rPr lang="en-US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hình</a:t>
            </a:r>
            <a:r>
              <a:rPr lang="en-US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đăng</a:t>
            </a:r>
            <a:r>
              <a:rPr lang="en-US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nhập</a:t>
            </a:r>
            <a:endParaRPr lang="en-US" sz="1800" dirty="0">
              <a:solidFill>
                <a:schemeClr val="tx1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46112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07E22F-3BA8-462F-A254-1E226F703F39}"/>
              </a:ext>
            </a:extLst>
          </p:cNvPr>
          <p:cNvSpPr txBox="1"/>
          <p:nvPr/>
        </p:nvSpPr>
        <p:spPr>
          <a:xfrm>
            <a:off x="381740" y="585926"/>
            <a:ext cx="9472474" cy="4373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sz="18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2. Ca </a:t>
            </a:r>
            <a:r>
              <a:rPr lang="en-US" sz="18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sử</a:t>
            </a:r>
            <a:r>
              <a:rPr lang="en-US" sz="18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dụng</a:t>
            </a:r>
            <a:r>
              <a:rPr lang="en-US" sz="18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đăng</a:t>
            </a:r>
            <a:r>
              <a:rPr lang="en-US" sz="18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xuất</a:t>
            </a:r>
            <a:endParaRPr lang="en-US" sz="1800" b="1" dirty="0">
              <a:solidFill>
                <a:schemeClr val="tx1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540385">
              <a:lnSpc>
                <a:spcPct val="107000"/>
              </a:lnSpc>
              <a:spcAft>
                <a:spcPts val="800"/>
              </a:spcAft>
            </a:pPr>
            <a:r>
              <a:rPr lang="en-US" sz="18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Mã</a:t>
            </a:r>
            <a:r>
              <a:rPr lang="en-US" sz="18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ca </a:t>
            </a:r>
            <a:r>
              <a:rPr lang="en-US" sz="18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sử</a:t>
            </a:r>
            <a:r>
              <a:rPr lang="en-US" sz="18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dụng</a:t>
            </a:r>
            <a:r>
              <a:rPr lang="en-US" sz="18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: </a:t>
            </a:r>
            <a:r>
              <a:rPr lang="en-US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A02</a:t>
            </a:r>
          </a:p>
          <a:p>
            <a:pPr marL="540385">
              <a:lnSpc>
                <a:spcPct val="107000"/>
              </a:lnSpc>
              <a:spcAft>
                <a:spcPts val="800"/>
              </a:spcAft>
            </a:pPr>
            <a:r>
              <a:rPr lang="en-US" sz="18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Tên</a:t>
            </a:r>
            <a:r>
              <a:rPr lang="en-US" sz="18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ca </a:t>
            </a:r>
            <a:r>
              <a:rPr lang="en-US" sz="18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sử</a:t>
            </a:r>
            <a:r>
              <a:rPr lang="en-US" sz="18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dụng</a:t>
            </a:r>
            <a:r>
              <a:rPr lang="en-US" sz="18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: </a:t>
            </a:r>
            <a:r>
              <a:rPr lang="en-US" sz="18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Đăng</a:t>
            </a:r>
            <a:r>
              <a:rPr lang="en-US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xuất</a:t>
            </a:r>
            <a:endParaRPr lang="en-US" sz="1800" dirty="0">
              <a:solidFill>
                <a:schemeClr val="tx1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540385">
              <a:lnSpc>
                <a:spcPct val="107000"/>
              </a:lnSpc>
              <a:spcAft>
                <a:spcPts val="800"/>
              </a:spcAft>
            </a:pPr>
            <a:r>
              <a:rPr lang="en-US" sz="18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Tác</a:t>
            </a:r>
            <a:r>
              <a:rPr lang="en-US" sz="18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nhân</a:t>
            </a:r>
            <a:r>
              <a:rPr lang="en-US" sz="18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: </a:t>
            </a:r>
            <a:r>
              <a:rPr lang="en-US" sz="18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Nhân</a:t>
            </a:r>
            <a:r>
              <a:rPr lang="en-US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viên</a:t>
            </a:r>
            <a:r>
              <a:rPr lang="en-US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</a:t>
            </a:r>
            <a:r>
              <a:rPr lang="en-US" sz="18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người</a:t>
            </a:r>
            <a:r>
              <a:rPr lang="en-US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quản</a:t>
            </a:r>
            <a:r>
              <a:rPr lang="en-US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lý</a:t>
            </a:r>
            <a:r>
              <a:rPr lang="en-US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</a:t>
            </a:r>
            <a:r>
              <a:rPr lang="en-US" sz="18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thủ</a:t>
            </a:r>
            <a:r>
              <a:rPr lang="en-US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kho</a:t>
            </a:r>
            <a:endParaRPr lang="en-US" sz="1800" dirty="0">
              <a:solidFill>
                <a:schemeClr val="tx1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540385">
              <a:lnSpc>
                <a:spcPct val="107000"/>
              </a:lnSpc>
              <a:spcAft>
                <a:spcPts val="800"/>
              </a:spcAft>
            </a:pPr>
            <a:r>
              <a:rPr lang="en-US" sz="18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Mô</a:t>
            </a:r>
            <a:r>
              <a:rPr lang="en-US" sz="18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tả</a:t>
            </a:r>
            <a:r>
              <a:rPr lang="en-US" sz="18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:</a:t>
            </a:r>
            <a:r>
              <a:rPr lang="en-US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Cho </a:t>
            </a:r>
            <a:r>
              <a:rPr lang="en-US" sz="18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phép</a:t>
            </a:r>
            <a:r>
              <a:rPr lang="en-US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người</a:t>
            </a:r>
            <a:r>
              <a:rPr lang="en-US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dùng</a:t>
            </a:r>
            <a:r>
              <a:rPr lang="en-US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đăng</a:t>
            </a:r>
            <a:r>
              <a:rPr lang="en-US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xuất</a:t>
            </a:r>
            <a:r>
              <a:rPr lang="en-US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khỏi</a:t>
            </a:r>
            <a:r>
              <a:rPr lang="en-US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hệ</a:t>
            </a:r>
            <a:r>
              <a:rPr lang="en-US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thống</a:t>
            </a:r>
            <a:endParaRPr lang="en-US" sz="1800" dirty="0">
              <a:solidFill>
                <a:schemeClr val="tx1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540385">
              <a:lnSpc>
                <a:spcPct val="107000"/>
              </a:lnSpc>
              <a:spcAft>
                <a:spcPts val="800"/>
              </a:spcAft>
            </a:pPr>
            <a:r>
              <a:rPr lang="en-US" sz="18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Luồng</a:t>
            </a:r>
            <a:r>
              <a:rPr lang="en-US" sz="18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sự</a:t>
            </a:r>
            <a:r>
              <a:rPr lang="en-US" sz="18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kiện</a:t>
            </a:r>
            <a:r>
              <a:rPr lang="en-US" sz="18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:</a:t>
            </a:r>
            <a:r>
              <a:rPr lang="en-US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</a:p>
          <a:p>
            <a:pPr marL="540385"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B1.</a:t>
            </a:r>
            <a:r>
              <a:rPr lang="en-US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Người</a:t>
            </a:r>
            <a:r>
              <a:rPr lang="en-US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dùng</a:t>
            </a:r>
            <a:r>
              <a:rPr lang="en-US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bấm</a:t>
            </a:r>
            <a:r>
              <a:rPr lang="en-US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nút</a:t>
            </a:r>
            <a:r>
              <a:rPr lang="en-US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đăng</a:t>
            </a:r>
            <a:r>
              <a:rPr lang="en-US" sz="18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xuất</a:t>
            </a:r>
            <a:r>
              <a:rPr lang="en-US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để</a:t>
            </a:r>
            <a:r>
              <a:rPr lang="en-US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đăng</a:t>
            </a:r>
            <a:r>
              <a:rPr lang="en-US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xuất</a:t>
            </a:r>
            <a:r>
              <a:rPr lang="en-US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khỏi</a:t>
            </a:r>
            <a:r>
              <a:rPr lang="en-US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hệ</a:t>
            </a:r>
            <a:r>
              <a:rPr lang="en-US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thống</a:t>
            </a:r>
            <a:endParaRPr lang="en-US" sz="1800" dirty="0">
              <a:solidFill>
                <a:schemeClr val="tx1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540385"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B2.</a:t>
            </a:r>
            <a:r>
              <a:rPr lang="en-US" sz="18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Token </a:t>
            </a:r>
            <a:r>
              <a:rPr lang="en-US" sz="18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để</a:t>
            </a:r>
            <a:r>
              <a:rPr lang="en-US" sz="18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duy</a:t>
            </a:r>
            <a:r>
              <a:rPr lang="en-US" sz="18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trì</a:t>
            </a:r>
            <a:r>
              <a:rPr lang="en-US" sz="18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trạng</a:t>
            </a:r>
            <a:r>
              <a:rPr lang="en-US" sz="18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thái</a:t>
            </a:r>
            <a:r>
              <a:rPr lang="en-US" sz="18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đăng</a:t>
            </a:r>
            <a:r>
              <a:rPr lang="en-US" sz="18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nhập</a:t>
            </a:r>
            <a:r>
              <a:rPr lang="en-US" sz="18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của</a:t>
            </a:r>
            <a:r>
              <a:rPr lang="en-US" sz="18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người</a:t>
            </a:r>
            <a:r>
              <a:rPr lang="en-US" sz="18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dùng</a:t>
            </a:r>
            <a:r>
              <a:rPr lang="en-US" sz="18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sẽ</a:t>
            </a:r>
            <a:r>
              <a:rPr lang="en-US" sz="18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được</a:t>
            </a:r>
            <a:r>
              <a:rPr lang="en-US" sz="18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xóa</a:t>
            </a:r>
            <a:r>
              <a:rPr lang="en-US" sz="18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khỏi</a:t>
            </a:r>
            <a:r>
              <a:rPr lang="en-US" sz="18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hệ</a:t>
            </a:r>
            <a:r>
              <a:rPr lang="en-US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thống</a:t>
            </a:r>
            <a:endParaRPr lang="en-US" sz="1800" dirty="0">
              <a:solidFill>
                <a:schemeClr val="tx1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540385">
              <a:lnSpc>
                <a:spcPct val="107000"/>
              </a:lnSpc>
              <a:spcAft>
                <a:spcPts val="800"/>
              </a:spcAft>
            </a:pPr>
            <a:r>
              <a:rPr lang="en-US" sz="18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Luồng</a:t>
            </a:r>
            <a:r>
              <a:rPr lang="en-US" sz="18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thay</a:t>
            </a:r>
            <a:r>
              <a:rPr lang="en-US" sz="18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thế</a:t>
            </a:r>
            <a:r>
              <a:rPr lang="en-US" sz="18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: </a:t>
            </a:r>
            <a:r>
              <a:rPr lang="en-US" sz="18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không</a:t>
            </a:r>
            <a:r>
              <a:rPr lang="en-US" sz="18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có</a:t>
            </a:r>
            <a:endParaRPr lang="en-US" sz="1800" dirty="0">
              <a:solidFill>
                <a:schemeClr val="tx1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540385">
              <a:lnSpc>
                <a:spcPct val="107000"/>
              </a:lnSpc>
              <a:spcAft>
                <a:spcPts val="800"/>
              </a:spcAft>
            </a:pPr>
            <a:r>
              <a:rPr lang="en-US" sz="18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Điều</a:t>
            </a:r>
            <a:r>
              <a:rPr lang="en-US" sz="18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kiện</a:t>
            </a:r>
            <a:r>
              <a:rPr lang="en-US" sz="18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trước</a:t>
            </a:r>
            <a:r>
              <a:rPr lang="en-US" sz="18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: </a:t>
            </a:r>
            <a:r>
              <a:rPr lang="en-US" sz="18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Người</a:t>
            </a:r>
            <a:r>
              <a:rPr lang="en-US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dùng</a:t>
            </a:r>
            <a:r>
              <a:rPr lang="en-US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đã</a:t>
            </a:r>
            <a:r>
              <a:rPr lang="en-US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đăng</a:t>
            </a:r>
            <a:r>
              <a:rPr lang="en-US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nhập</a:t>
            </a:r>
            <a:r>
              <a:rPr lang="en-US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thành</a:t>
            </a:r>
            <a:r>
              <a:rPr lang="en-US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công</a:t>
            </a:r>
            <a:r>
              <a:rPr lang="en-US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vào</a:t>
            </a:r>
            <a:r>
              <a:rPr lang="en-US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hệ</a:t>
            </a:r>
            <a:r>
              <a:rPr lang="en-US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thống</a:t>
            </a:r>
            <a:endParaRPr lang="en-US" sz="1800" dirty="0">
              <a:solidFill>
                <a:schemeClr val="tx1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540385">
              <a:lnSpc>
                <a:spcPct val="107000"/>
              </a:lnSpc>
              <a:spcAft>
                <a:spcPts val="800"/>
              </a:spcAft>
            </a:pPr>
            <a:r>
              <a:rPr lang="en-US" sz="18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Điều</a:t>
            </a:r>
            <a:r>
              <a:rPr lang="en-US" sz="18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kiện</a:t>
            </a:r>
            <a:r>
              <a:rPr lang="en-US" sz="18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sau</a:t>
            </a:r>
            <a:r>
              <a:rPr lang="en-US" sz="18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: </a:t>
            </a:r>
            <a:r>
              <a:rPr lang="en-US" sz="18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Người</a:t>
            </a:r>
            <a:r>
              <a:rPr lang="en-US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dùng</a:t>
            </a:r>
            <a:r>
              <a:rPr lang="en-US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sẽ</a:t>
            </a:r>
            <a:r>
              <a:rPr lang="en-US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được</a:t>
            </a:r>
            <a:r>
              <a:rPr lang="en-US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điều</a:t>
            </a:r>
            <a:r>
              <a:rPr lang="en-US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hướng</a:t>
            </a:r>
            <a:r>
              <a:rPr lang="en-US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đến</a:t>
            </a:r>
            <a:r>
              <a:rPr lang="en-US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màn</a:t>
            </a:r>
            <a:r>
              <a:rPr lang="en-US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hình</a:t>
            </a:r>
            <a:r>
              <a:rPr lang="en-US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đăng</a:t>
            </a:r>
            <a:r>
              <a:rPr lang="en-US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nhập</a:t>
            </a:r>
            <a:endParaRPr lang="en-US" sz="1800" dirty="0">
              <a:solidFill>
                <a:schemeClr val="tx1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2131482"/>
      </p:ext>
    </p:extLst>
  </p:cSld>
  <p:clrMapOvr>
    <a:masterClrMapping/>
  </p:clrMapOvr>
</p:sld>
</file>

<file path=ppt/theme/theme1.xml><?xml version="1.0" encoding="utf-8"?>
<a:theme xmlns:a="http://schemas.openxmlformats.org/drawingml/2006/main" name="Technology Consulting by Slidesgo">
  <a:themeElements>
    <a:clrScheme name="Simple Light">
      <a:dk1>
        <a:srgbClr val="3D3D3D"/>
      </a:dk1>
      <a:lt1>
        <a:srgbClr val="FFFFFF"/>
      </a:lt1>
      <a:dk2>
        <a:srgbClr val="494949"/>
      </a:dk2>
      <a:lt2>
        <a:srgbClr val="EEEEEE"/>
      </a:lt2>
      <a:accent1>
        <a:srgbClr val="3DBC58"/>
      </a:accent1>
      <a:accent2>
        <a:srgbClr val="98D2AA"/>
      </a:accent2>
      <a:accent3>
        <a:srgbClr val="CFF7CE"/>
      </a:accent3>
      <a:accent4>
        <a:srgbClr val="BEBEBE"/>
      </a:accent4>
      <a:accent5>
        <a:srgbClr val="0F4A36"/>
      </a:accent5>
      <a:accent6>
        <a:srgbClr val="9E9E9E"/>
      </a:accent6>
      <a:hlink>
        <a:srgbClr val="3DBC5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2_Tech Newsletter by Slidesgo">
  <a:themeElements>
    <a:clrScheme name="Simple Light">
      <a:dk1>
        <a:srgbClr val="AAFFEE"/>
      </a:dk1>
      <a:lt1>
        <a:srgbClr val="05214A"/>
      </a:lt1>
      <a:dk2>
        <a:srgbClr val="00FFCD"/>
      </a:dk2>
      <a:lt2>
        <a:srgbClr val="FFFFFF"/>
      </a:lt2>
      <a:accent1>
        <a:srgbClr val="98FFEA"/>
      </a:accent1>
      <a:accent2>
        <a:srgbClr val="62F8DA"/>
      </a:accent2>
      <a:accent3>
        <a:srgbClr val="28497A"/>
      </a:accent3>
      <a:accent4>
        <a:srgbClr val="1A4079"/>
      </a:accent4>
      <a:accent5>
        <a:srgbClr val="041B3D"/>
      </a:accent5>
      <a:accent6>
        <a:srgbClr val="092A5C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WEB PROPOSAL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64FF00"/>
      </a:accent1>
      <a:accent2>
        <a:srgbClr val="64FF00"/>
      </a:accent2>
      <a:accent3>
        <a:srgbClr val="64FF00"/>
      </a:accent3>
      <a:accent4>
        <a:srgbClr val="64FF00"/>
      </a:accent4>
      <a:accent5>
        <a:srgbClr val="64FF00"/>
      </a:accent5>
      <a:accent6>
        <a:srgbClr val="64FF00"/>
      </a:accent6>
      <a:hlink>
        <a:srgbClr val="64FF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1_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2_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Tech Newsletter by Slidesgo">
  <a:themeElements>
    <a:clrScheme name="Simple Light">
      <a:dk1>
        <a:srgbClr val="FFFFFF"/>
      </a:dk1>
      <a:lt1>
        <a:srgbClr val="48126A"/>
      </a:lt1>
      <a:dk2>
        <a:srgbClr val="FF8CFF"/>
      </a:dk2>
      <a:lt2>
        <a:srgbClr val="6769FF"/>
      </a:lt2>
      <a:accent1>
        <a:srgbClr val="000044"/>
      </a:accent1>
      <a:accent2>
        <a:srgbClr val="48126A"/>
      </a:accent2>
      <a:accent3>
        <a:srgbClr val="8F258F"/>
      </a:accent3>
      <a:accent4>
        <a:srgbClr val="FF8CFF"/>
      </a:accent4>
      <a:accent5>
        <a:srgbClr val="784CCF"/>
      </a:accent5>
      <a:accent6>
        <a:srgbClr val="6769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3_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4_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1_Tech Newsletter by Slidesgo">
  <a:themeElements>
    <a:clrScheme name="Simple Light">
      <a:dk1>
        <a:srgbClr val="FFFFFF"/>
      </a:dk1>
      <a:lt1>
        <a:srgbClr val="0A3455"/>
      </a:lt1>
      <a:dk2>
        <a:srgbClr val="6EBDC4"/>
      </a:dk2>
      <a:lt2>
        <a:srgbClr val="416D90"/>
      </a:lt2>
      <a:accent1>
        <a:srgbClr val="B4EBF0"/>
      </a:accent1>
      <a:accent2>
        <a:srgbClr val="7CC5CC"/>
      </a:accent2>
      <a:accent3>
        <a:srgbClr val="61A6B5"/>
      </a:accent3>
      <a:accent4>
        <a:srgbClr val="548FA6"/>
      </a:accent4>
      <a:accent5>
        <a:srgbClr val="2E5F80"/>
      </a:accent5>
      <a:accent6>
        <a:srgbClr val="174366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Technology Consulting Green variant</Template>
  <TotalTime>1016</TotalTime>
  <Words>3522</Words>
  <Application>Microsoft Office PowerPoint</Application>
  <PresentationFormat>Widescreen</PresentationFormat>
  <Paragraphs>232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17</vt:i4>
      </vt:variant>
      <vt:variant>
        <vt:lpstr>Theme</vt:lpstr>
      </vt:variant>
      <vt:variant>
        <vt:i4>10</vt:i4>
      </vt:variant>
      <vt:variant>
        <vt:lpstr>Slide Titles</vt:lpstr>
      </vt:variant>
      <vt:variant>
        <vt:i4>31</vt:i4>
      </vt:variant>
    </vt:vector>
  </HeadingPairs>
  <TitlesOfParts>
    <vt:vector size="58" baseType="lpstr">
      <vt:lpstr>Arial</vt:lpstr>
      <vt:lpstr>Barlow Semi Condensed</vt:lpstr>
      <vt:lpstr>Barlow Semi Condensed Medium</vt:lpstr>
      <vt:lpstr>Bree Serif</vt:lpstr>
      <vt:lpstr>Didact Gothic</vt:lpstr>
      <vt:lpstr>Exo 2</vt:lpstr>
      <vt:lpstr>Fira Sans Extra Condensed Medium</vt:lpstr>
      <vt:lpstr>Fjalla One</vt:lpstr>
      <vt:lpstr>Proxima Nova</vt:lpstr>
      <vt:lpstr>Proxima Nova Semibold</vt:lpstr>
      <vt:lpstr>Roboto Black</vt:lpstr>
      <vt:lpstr>Roboto Condensed</vt:lpstr>
      <vt:lpstr>Roboto Condensed Light</vt:lpstr>
      <vt:lpstr>Roboto Light</vt:lpstr>
      <vt:lpstr>Roboto Mono Regular</vt:lpstr>
      <vt:lpstr>Roboto Thin</vt:lpstr>
      <vt:lpstr>Squada One</vt:lpstr>
      <vt:lpstr>Technology Consulting by Slidesgo</vt:lpstr>
      <vt:lpstr>Slidesgo Final Pages</vt:lpstr>
      <vt:lpstr>WEB PROPOSAL</vt:lpstr>
      <vt:lpstr>1_SlidesGo Final Pages</vt:lpstr>
      <vt:lpstr>2_Slidesgo Final Pages</vt:lpstr>
      <vt:lpstr>Tech Newsletter by Slidesgo</vt:lpstr>
      <vt:lpstr>3_SlidesGo Final Pages</vt:lpstr>
      <vt:lpstr>4_Slidesgo Final Pages</vt:lpstr>
      <vt:lpstr>1_Tech Newsletter by Slidesgo</vt:lpstr>
      <vt:lpstr>2_Tech Newsletter by Slidesgo</vt:lpstr>
      <vt:lpstr>Công cụ và môi trường phát triển phần mềm ĐỀ TÀI: Hệ thống quản lý bán hàng tại quầy</vt:lpstr>
      <vt:lpstr>Mô tả bài toán Yêu cầu xây dựng hệ thống quản lý bán hang tại quầy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Biểu đồ tuần tự ca sử dụng đăng nhập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Bài thuyết trình của nhóm mình đến đây là hết.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Phân tích thiết kế các hệ thống thông tin. ĐỀ TÀI: Hệ thống quản lý bán hàng tại quầy. </dc:title>
  <dc:creator>Truong Nguyen</dc:creator>
  <cp:lastModifiedBy>Truong Nguyen</cp:lastModifiedBy>
  <cp:revision>49</cp:revision>
  <dcterms:created xsi:type="dcterms:W3CDTF">2021-04-19T01:55:29Z</dcterms:created>
  <dcterms:modified xsi:type="dcterms:W3CDTF">2021-09-07T02:22:06Z</dcterms:modified>
</cp:coreProperties>
</file>